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Lst>
  <p:notesMasterIdLst>
    <p:notesMasterId r:id="rId34"/>
  </p:notesMasterIdLst>
  <p:sldIdLst>
    <p:sldId id="293" r:id="rId3"/>
    <p:sldId id="256" r:id="rId4"/>
    <p:sldId id="257" r:id="rId5"/>
    <p:sldId id="267" r:id="rId6"/>
    <p:sldId id="281" r:id="rId7"/>
    <p:sldId id="278" r:id="rId8"/>
    <p:sldId id="283" r:id="rId9"/>
    <p:sldId id="269" r:id="rId10"/>
    <p:sldId id="270" r:id="rId11"/>
    <p:sldId id="276" r:id="rId12"/>
    <p:sldId id="280" r:id="rId13"/>
    <p:sldId id="277" r:id="rId14"/>
    <p:sldId id="258" r:id="rId15"/>
    <p:sldId id="279" r:id="rId16"/>
    <p:sldId id="266" r:id="rId17"/>
    <p:sldId id="285" r:id="rId18"/>
    <p:sldId id="265" r:id="rId19"/>
    <p:sldId id="282" r:id="rId20"/>
    <p:sldId id="260" r:id="rId21"/>
    <p:sldId id="261" r:id="rId22"/>
    <p:sldId id="268" r:id="rId23"/>
    <p:sldId id="262" r:id="rId24"/>
    <p:sldId id="263" r:id="rId25"/>
    <p:sldId id="275" r:id="rId26"/>
    <p:sldId id="288" r:id="rId27"/>
    <p:sldId id="289" r:id="rId28"/>
    <p:sldId id="292" r:id="rId29"/>
    <p:sldId id="286" r:id="rId30"/>
    <p:sldId id="290" r:id="rId31"/>
    <p:sldId id="291"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6CA64-68DC-988B-28A5-DC373453CD5F}" v="160" dt="2023-09-20T22:28:02.405"/>
    <p1510:client id="{4A9493A0-40C5-5340-ADDA-5D6F11F1CFBF}" v="5" dt="2023-09-21T19:30:30.800"/>
    <p1510:client id="{C0223D04-738E-D192-BBF2-F869925E5C70}" v="10" dt="2023-09-21T01:06:23.999"/>
    <p1510:client id="{E3853918-FABD-F9E6-3934-8B0B9A03A31F}" v="722" dt="2023-09-21T18:31:04.807"/>
    <p1510:client id="{F9F0CB37-627D-E892-D4B8-85C8F4A86E7F}" v="12" dt="2023-09-21T18:41:19.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Jonathan" userId="ee3d6ccd-244d-4373-a4f4-8d2c55f442db" providerId="ADAL" clId="{4A9493A0-40C5-5340-ADDA-5D6F11F1CFBF}"/>
    <pc:docChg chg="addSld modSld sldOrd">
      <pc:chgData name="Thomas, Jonathan" userId="ee3d6ccd-244d-4373-a4f4-8d2c55f442db" providerId="ADAL" clId="{4A9493A0-40C5-5340-ADDA-5D6F11F1CFBF}" dt="2023-09-21T19:30:32.958" v="5" actId="20578"/>
      <pc:docMkLst>
        <pc:docMk/>
      </pc:docMkLst>
      <pc:sldChg chg="addSp delSp">
        <pc:chgData name="Thomas, Jonathan" userId="ee3d6ccd-244d-4373-a4f4-8d2c55f442db" providerId="ADAL" clId="{4A9493A0-40C5-5340-ADDA-5D6F11F1CFBF}" dt="2023-09-21T19:30:18.848" v="3"/>
        <pc:sldMkLst>
          <pc:docMk/>
          <pc:sldMk cId="2438229725" sldId="256"/>
        </pc:sldMkLst>
        <pc:picChg chg="add del">
          <ac:chgData name="Thomas, Jonathan" userId="ee3d6ccd-244d-4373-a4f4-8d2c55f442db" providerId="ADAL" clId="{4A9493A0-40C5-5340-ADDA-5D6F11F1CFBF}" dt="2023-09-21T19:30:13.184" v="1"/>
          <ac:picMkLst>
            <pc:docMk/>
            <pc:sldMk cId="2438229725" sldId="256"/>
            <ac:picMk id="1026" creationId="{B2D5F341-1A22-D275-8255-DECFA31408E8}"/>
          </ac:picMkLst>
        </pc:picChg>
        <pc:picChg chg="add del">
          <ac:chgData name="Thomas, Jonathan" userId="ee3d6ccd-244d-4373-a4f4-8d2c55f442db" providerId="ADAL" clId="{4A9493A0-40C5-5340-ADDA-5D6F11F1CFBF}" dt="2023-09-21T19:30:18.848" v="3"/>
          <ac:picMkLst>
            <pc:docMk/>
            <pc:sldMk cId="2438229725" sldId="256"/>
            <ac:picMk id="1028" creationId="{AF40068F-CD86-FAB2-8F9C-0C4BCBB15DE2}"/>
          </ac:picMkLst>
        </pc:picChg>
      </pc:sldChg>
      <pc:sldChg chg="add ord setBg">
        <pc:chgData name="Thomas, Jonathan" userId="ee3d6ccd-244d-4373-a4f4-8d2c55f442db" providerId="ADAL" clId="{4A9493A0-40C5-5340-ADDA-5D6F11F1CFBF}" dt="2023-09-21T19:30:32.958" v="5" actId="20578"/>
        <pc:sldMkLst>
          <pc:docMk/>
          <pc:sldMk cId="1874584813" sldId="29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867D1-CC50-4923-A8FF-16A6C4AB7588}"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F37923C-AA0E-4AEF-95EE-9B2B663398A4}">
      <dgm:prSet/>
      <dgm:spPr/>
      <dgm:t>
        <a:bodyPr/>
        <a:lstStyle/>
        <a:p>
          <a:pPr rtl="0">
            <a:lnSpc>
              <a:spcPct val="100000"/>
            </a:lnSpc>
          </a:pPr>
          <a:r>
            <a:rPr lang="en-US" b="1" dirty="0">
              <a:latin typeface="Arial"/>
              <a:cs typeface="Arial"/>
            </a:rPr>
            <a:t>Discuss the importance of “</a:t>
          </a:r>
          <a:r>
            <a:rPr lang="en-US" b="1" dirty="0" err="1">
              <a:latin typeface="Arial"/>
              <a:cs typeface="Arial"/>
            </a:rPr>
            <a:t>servingness</a:t>
          </a:r>
          <a:r>
            <a:rPr lang="en-US" b="1" dirty="0">
              <a:latin typeface="Arial"/>
              <a:cs typeface="Arial"/>
            </a:rPr>
            <a:t>” at Hispanic-Serving Institutions (HSIs) </a:t>
          </a:r>
        </a:p>
      </dgm:t>
    </dgm:pt>
    <dgm:pt modelId="{2A16F76A-D037-475F-BE02-8C7E4DEF2D0D}" type="parTrans" cxnId="{40CF1539-F9F0-4ADE-A6F2-679C5366FE56}">
      <dgm:prSet/>
      <dgm:spPr/>
      <dgm:t>
        <a:bodyPr/>
        <a:lstStyle/>
        <a:p>
          <a:endParaRPr lang="en-US"/>
        </a:p>
      </dgm:t>
    </dgm:pt>
    <dgm:pt modelId="{872DBE80-4488-46BF-AA23-BB18FE42D396}" type="sibTrans" cxnId="{40CF1539-F9F0-4ADE-A6F2-679C5366FE56}">
      <dgm:prSet/>
      <dgm:spPr/>
      <dgm:t>
        <a:bodyPr/>
        <a:lstStyle/>
        <a:p>
          <a:endParaRPr lang="en-US"/>
        </a:p>
      </dgm:t>
    </dgm:pt>
    <dgm:pt modelId="{AD7EC504-069E-440C-BD6B-BAA63C02E064}">
      <dgm:prSet/>
      <dgm:spPr/>
      <dgm:t>
        <a:bodyPr/>
        <a:lstStyle/>
        <a:p>
          <a:pPr>
            <a:lnSpc>
              <a:spcPct val="100000"/>
            </a:lnSpc>
          </a:pPr>
          <a:r>
            <a:rPr lang="en-US" b="1" dirty="0">
              <a:latin typeface="Arial"/>
              <a:cs typeface="Arial"/>
            </a:rPr>
            <a:t>Explore how HSI grants are beneficial to students and the institution</a:t>
          </a:r>
        </a:p>
      </dgm:t>
    </dgm:pt>
    <dgm:pt modelId="{65FFEE54-FB3E-4342-BFB3-A6FED42C1F8B}" type="parTrans" cxnId="{31BF5775-1FE5-4426-A0BC-3C932CB22B43}">
      <dgm:prSet/>
      <dgm:spPr/>
      <dgm:t>
        <a:bodyPr/>
        <a:lstStyle/>
        <a:p>
          <a:endParaRPr lang="en-US"/>
        </a:p>
      </dgm:t>
    </dgm:pt>
    <dgm:pt modelId="{AC270630-76AA-416E-9745-962C55E06253}" type="sibTrans" cxnId="{31BF5775-1FE5-4426-A0BC-3C932CB22B43}">
      <dgm:prSet/>
      <dgm:spPr/>
      <dgm:t>
        <a:bodyPr/>
        <a:lstStyle/>
        <a:p>
          <a:endParaRPr lang="en-US"/>
        </a:p>
      </dgm:t>
    </dgm:pt>
    <dgm:pt modelId="{C4C6AD3D-C0CA-4BFA-AA51-3D6E55879264}">
      <dgm:prSet/>
      <dgm:spPr/>
      <dgm:t>
        <a:bodyPr/>
        <a:lstStyle/>
        <a:p>
          <a:pPr>
            <a:lnSpc>
              <a:spcPct val="100000"/>
            </a:lnSpc>
          </a:pPr>
          <a:r>
            <a:rPr lang="en-US" b="1" dirty="0">
              <a:latin typeface="Arial"/>
              <a:cs typeface="Arial"/>
            </a:rPr>
            <a:t>Share strategies for HSI Grant writing</a:t>
          </a:r>
        </a:p>
      </dgm:t>
    </dgm:pt>
    <dgm:pt modelId="{13B00034-EE2C-4894-A875-B5CA753B6A1C}" type="parTrans" cxnId="{41EECA48-1DC1-404C-B0FE-B8FDC5F577E9}">
      <dgm:prSet/>
      <dgm:spPr/>
      <dgm:t>
        <a:bodyPr/>
        <a:lstStyle/>
        <a:p>
          <a:endParaRPr lang="en-US"/>
        </a:p>
      </dgm:t>
    </dgm:pt>
    <dgm:pt modelId="{BB5CF964-8C96-4F3A-9917-62BC76E09D16}" type="sibTrans" cxnId="{41EECA48-1DC1-404C-B0FE-B8FDC5F577E9}">
      <dgm:prSet/>
      <dgm:spPr/>
      <dgm:t>
        <a:bodyPr/>
        <a:lstStyle/>
        <a:p>
          <a:endParaRPr lang="en-US"/>
        </a:p>
      </dgm:t>
    </dgm:pt>
    <dgm:pt modelId="{3FD10F1D-5D84-4182-8011-BCF77EA2A5FB}" type="pres">
      <dgm:prSet presAssocID="{95B867D1-CC50-4923-A8FF-16A6C4AB7588}" presName="root" presStyleCnt="0">
        <dgm:presLayoutVars>
          <dgm:dir/>
          <dgm:resizeHandles val="exact"/>
        </dgm:presLayoutVars>
      </dgm:prSet>
      <dgm:spPr/>
    </dgm:pt>
    <dgm:pt modelId="{38B4F646-69E3-463A-99A2-9769FF0B0C0E}" type="pres">
      <dgm:prSet presAssocID="{9F37923C-AA0E-4AEF-95EE-9B2B663398A4}" presName="compNode" presStyleCnt="0"/>
      <dgm:spPr/>
    </dgm:pt>
    <dgm:pt modelId="{9C9C5F7D-DEFA-4228-9C4B-14FE9F8E267B}" type="pres">
      <dgm:prSet presAssocID="{9F37923C-AA0E-4AEF-95EE-9B2B663398A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8AE19282-5ADA-414B-B04F-D8B2BA4B734F}" type="pres">
      <dgm:prSet presAssocID="{9F37923C-AA0E-4AEF-95EE-9B2B663398A4}" presName="spaceRect" presStyleCnt="0"/>
      <dgm:spPr/>
    </dgm:pt>
    <dgm:pt modelId="{54FBA4FB-740A-45F1-86E8-41687CF1FF4F}" type="pres">
      <dgm:prSet presAssocID="{9F37923C-AA0E-4AEF-95EE-9B2B663398A4}" presName="textRect" presStyleLbl="revTx" presStyleIdx="0" presStyleCnt="3">
        <dgm:presLayoutVars>
          <dgm:chMax val="1"/>
          <dgm:chPref val="1"/>
        </dgm:presLayoutVars>
      </dgm:prSet>
      <dgm:spPr/>
    </dgm:pt>
    <dgm:pt modelId="{4238519D-A132-4D41-AD0F-511055402823}" type="pres">
      <dgm:prSet presAssocID="{872DBE80-4488-46BF-AA23-BB18FE42D396}" presName="sibTrans" presStyleCnt="0"/>
      <dgm:spPr/>
    </dgm:pt>
    <dgm:pt modelId="{10312FB5-9FD8-4733-933F-5C5A74ED7771}" type="pres">
      <dgm:prSet presAssocID="{AD7EC504-069E-440C-BD6B-BAA63C02E064}" presName="compNode" presStyleCnt="0"/>
      <dgm:spPr/>
    </dgm:pt>
    <dgm:pt modelId="{417774F1-54F1-4C5C-B954-6A773B3D10AE}" type="pres">
      <dgm:prSet presAssocID="{AD7EC504-069E-440C-BD6B-BAA63C02E06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E430FEB5-3F10-4225-BEED-4260B47F9180}" type="pres">
      <dgm:prSet presAssocID="{AD7EC504-069E-440C-BD6B-BAA63C02E064}" presName="spaceRect" presStyleCnt="0"/>
      <dgm:spPr/>
    </dgm:pt>
    <dgm:pt modelId="{45C62EE2-C2D1-4F68-9F14-760701726852}" type="pres">
      <dgm:prSet presAssocID="{AD7EC504-069E-440C-BD6B-BAA63C02E064}" presName="textRect" presStyleLbl="revTx" presStyleIdx="1" presStyleCnt="3">
        <dgm:presLayoutVars>
          <dgm:chMax val="1"/>
          <dgm:chPref val="1"/>
        </dgm:presLayoutVars>
      </dgm:prSet>
      <dgm:spPr/>
    </dgm:pt>
    <dgm:pt modelId="{6C28928A-9929-4347-A3BE-AC57DB13D8CA}" type="pres">
      <dgm:prSet presAssocID="{AC270630-76AA-416E-9745-962C55E06253}" presName="sibTrans" presStyleCnt="0"/>
      <dgm:spPr/>
    </dgm:pt>
    <dgm:pt modelId="{DC95453C-D8F0-4CB6-9084-350BB61850B5}" type="pres">
      <dgm:prSet presAssocID="{C4C6AD3D-C0CA-4BFA-AA51-3D6E55879264}" presName="compNode" presStyleCnt="0"/>
      <dgm:spPr/>
    </dgm:pt>
    <dgm:pt modelId="{3BB57D4E-E502-4AA4-831C-7AACD27AAE03}" type="pres">
      <dgm:prSet presAssocID="{C4C6AD3D-C0CA-4BFA-AA51-3D6E558792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BEBEA9FA-54EF-4484-A5E9-18CB404FFC5F}" type="pres">
      <dgm:prSet presAssocID="{C4C6AD3D-C0CA-4BFA-AA51-3D6E55879264}" presName="spaceRect" presStyleCnt="0"/>
      <dgm:spPr/>
    </dgm:pt>
    <dgm:pt modelId="{F43AF153-4984-4ACB-AF5E-6D938BE7C027}" type="pres">
      <dgm:prSet presAssocID="{C4C6AD3D-C0CA-4BFA-AA51-3D6E55879264}" presName="textRect" presStyleLbl="revTx" presStyleIdx="2" presStyleCnt="3">
        <dgm:presLayoutVars>
          <dgm:chMax val="1"/>
          <dgm:chPref val="1"/>
        </dgm:presLayoutVars>
      </dgm:prSet>
      <dgm:spPr/>
    </dgm:pt>
  </dgm:ptLst>
  <dgm:cxnLst>
    <dgm:cxn modelId="{5D02F11A-F666-4A8D-89AC-1662CD3E1F9D}" type="presOf" srcId="{95B867D1-CC50-4923-A8FF-16A6C4AB7588}" destId="{3FD10F1D-5D84-4182-8011-BCF77EA2A5FB}" srcOrd="0" destOrd="0" presId="urn:microsoft.com/office/officeart/2018/2/layout/IconLabelList"/>
    <dgm:cxn modelId="{40CF1539-F9F0-4ADE-A6F2-679C5366FE56}" srcId="{95B867D1-CC50-4923-A8FF-16A6C4AB7588}" destId="{9F37923C-AA0E-4AEF-95EE-9B2B663398A4}" srcOrd="0" destOrd="0" parTransId="{2A16F76A-D037-475F-BE02-8C7E4DEF2D0D}" sibTransId="{872DBE80-4488-46BF-AA23-BB18FE42D396}"/>
    <dgm:cxn modelId="{41EECA48-1DC1-404C-B0FE-B8FDC5F577E9}" srcId="{95B867D1-CC50-4923-A8FF-16A6C4AB7588}" destId="{C4C6AD3D-C0CA-4BFA-AA51-3D6E55879264}" srcOrd="2" destOrd="0" parTransId="{13B00034-EE2C-4894-A875-B5CA753B6A1C}" sibTransId="{BB5CF964-8C96-4F3A-9917-62BC76E09D16}"/>
    <dgm:cxn modelId="{8692315C-2A3D-418C-9085-7063F1C670A0}" type="presOf" srcId="{9F37923C-AA0E-4AEF-95EE-9B2B663398A4}" destId="{54FBA4FB-740A-45F1-86E8-41687CF1FF4F}" srcOrd="0" destOrd="0" presId="urn:microsoft.com/office/officeart/2018/2/layout/IconLabelList"/>
    <dgm:cxn modelId="{31BF5775-1FE5-4426-A0BC-3C932CB22B43}" srcId="{95B867D1-CC50-4923-A8FF-16A6C4AB7588}" destId="{AD7EC504-069E-440C-BD6B-BAA63C02E064}" srcOrd="1" destOrd="0" parTransId="{65FFEE54-FB3E-4342-BFB3-A6FED42C1F8B}" sibTransId="{AC270630-76AA-416E-9745-962C55E06253}"/>
    <dgm:cxn modelId="{366F6C91-7FD7-4901-963A-7BDD25080628}" type="presOf" srcId="{AD7EC504-069E-440C-BD6B-BAA63C02E064}" destId="{45C62EE2-C2D1-4F68-9F14-760701726852}" srcOrd="0" destOrd="0" presId="urn:microsoft.com/office/officeart/2018/2/layout/IconLabelList"/>
    <dgm:cxn modelId="{EB7E7EDA-BF22-4118-9A54-5C916FDDE140}" type="presOf" srcId="{C4C6AD3D-C0CA-4BFA-AA51-3D6E55879264}" destId="{F43AF153-4984-4ACB-AF5E-6D938BE7C027}" srcOrd="0" destOrd="0" presId="urn:microsoft.com/office/officeart/2018/2/layout/IconLabelList"/>
    <dgm:cxn modelId="{9DD75965-EAE5-4E79-96AC-F5F7FDC70DDF}" type="presParOf" srcId="{3FD10F1D-5D84-4182-8011-BCF77EA2A5FB}" destId="{38B4F646-69E3-463A-99A2-9769FF0B0C0E}" srcOrd="0" destOrd="0" presId="urn:microsoft.com/office/officeart/2018/2/layout/IconLabelList"/>
    <dgm:cxn modelId="{B250AEBE-F48E-46B8-A6E5-48C670FB102F}" type="presParOf" srcId="{38B4F646-69E3-463A-99A2-9769FF0B0C0E}" destId="{9C9C5F7D-DEFA-4228-9C4B-14FE9F8E267B}" srcOrd="0" destOrd="0" presId="urn:microsoft.com/office/officeart/2018/2/layout/IconLabelList"/>
    <dgm:cxn modelId="{47C7475B-8D76-4AF7-B8D8-822875D8EF7D}" type="presParOf" srcId="{38B4F646-69E3-463A-99A2-9769FF0B0C0E}" destId="{8AE19282-5ADA-414B-B04F-D8B2BA4B734F}" srcOrd="1" destOrd="0" presId="urn:microsoft.com/office/officeart/2018/2/layout/IconLabelList"/>
    <dgm:cxn modelId="{41153C87-CE38-4F3B-9947-F9D78BD4FBDE}" type="presParOf" srcId="{38B4F646-69E3-463A-99A2-9769FF0B0C0E}" destId="{54FBA4FB-740A-45F1-86E8-41687CF1FF4F}" srcOrd="2" destOrd="0" presId="urn:microsoft.com/office/officeart/2018/2/layout/IconLabelList"/>
    <dgm:cxn modelId="{2BD17BE3-5B9C-4FE5-B1B4-C1E7E6CC5F7E}" type="presParOf" srcId="{3FD10F1D-5D84-4182-8011-BCF77EA2A5FB}" destId="{4238519D-A132-4D41-AD0F-511055402823}" srcOrd="1" destOrd="0" presId="urn:microsoft.com/office/officeart/2018/2/layout/IconLabelList"/>
    <dgm:cxn modelId="{1021CC5B-4362-432B-9F48-00F7A6C46B2D}" type="presParOf" srcId="{3FD10F1D-5D84-4182-8011-BCF77EA2A5FB}" destId="{10312FB5-9FD8-4733-933F-5C5A74ED7771}" srcOrd="2" destOrd="0" presId="urn:microsoft.com/office/officeart/2018/2/layout/IconLabelList"/>
    <dgm:cxn modelId="{17134571-4517-413A-B0C6-70CF7E0306B8}" type="presParOf" srcId="{10312FB5-9FD8-4733-933F-5C5A74ED7771}" destId="{417774F1-54F1-4C5C-B954-6A773B3D10AE}" srcOrd="0" destOrd="0" presId="urn:microsoft.com/office/officeart/2018/2/layout/IconLabelList"/>
    <dgm:cxn modelId="{8CEDA3E1-DB94-4C60-B197-62E42175E5E5}" type="presParOf" srcId="{10312FB5-9FD8-4733-933F-5C5A74ED7771}" destId="{E430FEB5-3F10-4225-BEED-4260B47F9180}" srcOrd="1" destOrd="0" presId="urn:microsoft.com/office/officeart/2018/2/layout/IconLabelList"/>
    <dgm:cxn modelId="{06A3F517-C6F6-4026-AEE2-C87433195F57}" type="presParOf" srcId="{10312FB5-9FD8-4733-933F-5C5A74ED7771}" destId="{45C62EE2-C2D1-4F68-9F14-760701726852}" srcOrd="2" destOrd="0" presId="urn:microsoft.com/office/officeart/2018/2/layout/IconLabelList"/>
    <dgm:cxn modelId="{7A862394-29DE-4ECC-B5A9-A628343ABA69}" type="presParOf" srcId="{3FD10F1D-5D84-4182-8011-BCF77EA2A5FB}" destId="{6C28928A-9929-4347-A3BE-AC57DB13D8CA}" srcOrd="3" destOrd="0" presId="urn:microsoft.com/office/officeart/2018/2/layout/IconLabelList"/>
    <dgm:cxn modelId="{B64CF14F-0BF0-4DF2-AE86-F0FBE77E0540}" type="presParOf" srcId="{3FD10F1D-5D84-4182-8011-BCF77EA2A5FB}" destId="{DC95453C-D8F0-4CB6-9084-350BB61850B5}" srcOrd="4" destOrd="0" presId="urn:microsoft.com/office/officeart/2018/2/layout/IconLabelList"/>
    <dgm:cxn modelId="{39768240-BEB8-4389-ACB0-B8268DD08A81}" type="presParOf" srcId="{DC95453C-D8F0-4CB6-9084-350BB61850B5}" destId="{3BB57D4E-E502-4AA4-831C-7AACD27AAE03}" srcOrd="0" destOrd="0" presId="urn:microsoft.com/office/officeart/2018/2/layout/IconLabelList"/>
    <dgm:cxn modelId="{900208A2-DBE0-4DDC-A86F-AF02FD132226}" type="presParOf" srcId="{DC95453C-D8F0-4CB6-9084-350BB61850B5}" destId="{BEBEA9FA-54EF-4484-A5E9-18CB404FFC5F}" srcOrd="1" destOrd="0" presId="urn:microsoft.com/office/officeart/2018/2/layout/IconLabelList"/>
    <dgm:cxn modelId="{82FA4613-92AB-48F5-BAB7-A26C2DD8A544}" type="presParOf" srcId="{DC95453C-D8F0-4CB6-9084-350BB61850B5}" destId="{F43AF153-4984-4ACB-AF5E-6D938BE7C02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5EBBBC-ACAA-4231-9809-FE2280B71FE8}" type="doc">
      <dgm:prSet loTypeId="urn:microsoft.com/office/officeart/2005/8/layout/hChevron3" loCatId="process" qsTypeId="urn:microsoft.com/office/officeart/2005/8/quickstyle/simple1" qsCatId="simple" csTypeId="urn:microsoft.com/office/officeart/2005/8/colors/colorful5" csCatId="colorful"/>
      <dgm:spPr/>
      <dgm:t>
        <a:bodyPr/>
        <a:lstStyle/>
        <a:p>
          <a:endParaRPr lang="en-US"/>
        </a:p>
      </dgm:t>
    </dgm:pt>
    <dgm:pt modelId="{33367187-F034-4F34-AEE8-30ACB050A0AD}">
      <dgm:prSet/>
      <dgm:spPr/>
      <dgm:t>
        <a:bodyPr/>
        <a:lstStyle/>
        <a:p>
          <a:r>
            <a:rPr lang="en-US" b="0" i="0"/>
            <a:t>In 2022, Sam Houston State University (SHSU) achieved designation from the Department of Education as a Hispanic Serving Institution (HSI).  </a:t>
          </a:r>
          <a:endParaRPr lang="en-US"/>
        </a:p>
      </dgm:t>
    </dgm:pt>
    <dgm:pt modelId="{15CC0C98-4712-4EBE-A168-71E347ED99C9}" type="parTrans" cxnId="{BE469E48-7CBC-409A-86F6-87B3CD7FADD9}">
      <dgm:prSet/>
      <dgm:spPr/>
      <dgm:t>
        <a:bodyPr/>
        <a:lstStyle/>
        <a:p>
          <a:endParaRPr lang="en-US"/>
        </a:p>
      </dgm:t>
    </dgm:pt>
    <dgm:pt modelId="{FE9C3E3E-0EF4-481E-AD2D-AFE6D00F383D}" type="sibTrans" cxnId="{BE469E48-7CBC-409A-86F6-87B3CD7FADD9}">
      <dgm:prSet/>
      <dgm:spPr/>
      <dgm:t>
        <a:bodyPr/>
        <a:lstStyle/>
        <a:p>
          <a:endParaRPr lang="en-US"/>
        </a:p>
      </dgm:t>
    </dgm:pt>
    <dgm:pt modelId="{3925D83D-BB6E-4C51-B7E4-728618370CA3}">
      <dgm:prSet/>
      <dgm:spPr/>
      <dgm:t>
        <a:bodyPr/>
        <a:lstStyle/>
        <a:p>
          <a:r>
            <a:rPr lang="en-US" b="0" i="0"/>
            <a:t>A Hispanic-Serving Institution (HSI) is </a:t>
          </a:r>
          <a:r>
            <a:rPr lang="en-US" i="0"/>
            <a:t>defined as</a:t>
          </a:r>
          <a:r>
            <a:rPr lang="en-US" b="0" i="0"/>
            <a:t> an institution of higher education that—</a:t>
          </a:r>
          <a:endParaRPr lang="en-US"/>
        </a:p>
      </dgm:t>
    </dgm:pt>
    <dgm:pt modelId="{136088AB-A5A3-4490-A645-58917DAEC970}" type="parTrans" cxnId="{C8B82996-E994-4C40-8AEB-0783C0934815}">
      <dgm:prSet/>
      <dgm:spPr/>
      <dgm:t>
        <a:bodyPr/>
        <a:lstStyle/>
        <a:p>
          <a:endParaRPr lang="en-US"/>
        </a:p>
      </dgm:t>
    </dgm:pt>
    <dgm:pt modelId="{F916B94C-3FF7-4C44-82D8-EEB010F8FC26}" type="sibTrans" cxnId="{C8B82996-E994-4C40-8AEB-0783C0934815}">
      <dgm:prSet/>
      <dgm:spPr/>
      <dgm:t>
        <a:bodyPr/>
        <a:lstStyle/>
        <a:p>
          <a:endParaRPr lang="en-US"/>
        </a:p>
      </dgm:t>
    </dgm:pt>
    <dgm:pt modelId="{81A24387-6D3B-4D1F-8993-9E89F8A771BC}">
      <dgm:prSet/>
      <dgm:spPr/>
      <dgm:t>
        <a:bodyPr/>
        <a:lstStyle/>
        <a:p>
          <a:r>
            <a:rPr lang="en-US" b="0" i="0"/>
            <a:t>is an eligible institution; and</a:t>
          </a:r>
          <a:endParaRPr lang="en-US"/>
        </a:p>
      </dgm:t>
    </dgm:pt>
    <dgm:pt modelId="{E5BEC850-876A-4D41-AD73-6D717B3D150A}" type="parTrans" cxnId="{CD0C8CE4-40B9-4B23-AFC4-9CF97828E192}">
      <dgm:prSet/>
      <dgm:spPr/>
      <dgm:t>
        <a:bodyPr/>
        <a:lstStyle/>
        <a:p>
          <a:endParaRPr lang="en-US"/>
        </a:p>
      </dgm:t>
    </dgm:pt>
    <dgm:pt modelId="{5B86C9BA-52EB-45C8-85F2-C5B06F161082}" type="sibTrans" cxnId="{CD0C8CE4-40B9-4B23-AFC4-9CF97828E192}">
      <dgm:prSet/>
      <dgm:spPr/>
      <dgm:t>
        <a:bodyPr/>
        <a:lstStyle/>
        <a:p>
          <a:endParaRPr lang="en-US"/>
        </a:p>
      </dgm:t>
    </dgm:pt>
    <dgm:pt modelId="{1B08C069-7F7F-4823-9A30-147CFA9CA6FC}">
      <dgm:prSet/>
      <dgm:spPr/>
      <dgm:t>
        <a:bodyPr/>
        <a:lstStyle/>
        <a:p>
          <a:r>
            <a:rPr lang="en-US" b="0" i="0"/>
            <a:t>has an enrollment of undergraduate full-time equivalent students that is at least 25 percent Hispanic students at the end of the award year immediately preceding the date of application.</a:t>
          </a:r>
          <a:endParaRPr lang="en-US"/>
        </a:p>
      </dgm:t>
    </dgm:pt>
    <dgm:pt modelId="{A6AF2AC4-007E-48C6-9918-F1ECBC69FF66}" type="parTrans" cxnId="{28B46EF4-E444-4DDD-811C-3C254AF46C5D}">
      <dgm:prSet/>
      <dgm:spPr/>
      <dgm:t>
        <a:bodyPr/>
        <a:lstStyle/>
        <a:p>
          <a:endParaRPr lang="en-US"/>
        </a:p>
      </dgm:t>
    </dgm:pt>
    <dgm:pt modelId="{57D1A762-6E3B-4991-8228-570B4FAF0304}" type="sibTrans" cxnId="{28B46EF4-E444-4DDD-811C-3C254AF46C5D}">
      <dgm:prSet/>
      <dgm:spPr/>
      <dgm:t>
        <a:bodyPr/>
        <a:lstStyle/>
        <a:p>
          <a:endParaRPr lang="en-US"/>
        </a:p>
      </dgm:t>
    </dgm:pt>
    <dgm:pt modelId="{ECEE643F-99A5-4448-8254-B69E3ACB9A26}" type="pres">
      <dgm:prSet presAssocID="{8D5EBBBC-ACAA-4231-9809-FE2280B71FE8}" presName="Name0" presStyleCnt="0">
        <dgm:presLayoutVars>
          <dgm:dir/>
          <dgm:resizeHandles val="exact"/>
        </dgm:presLayoutVars>
      </dgm:prSet>
      <dgm:spPr/>
    </dgm:pt>
    <dgm:pt modelId="{B76D7D74-6AD1-44C1-9F38-56BC11221EC4}" type="pres">
      <dgm:prSet presAssocID="{33367187-F034-4F34-AEE8-30ACB050A0AD}" presName="parAndChTx" presStyleLbl="node1" presStyleIdx="0" presStyleCnt="2">
        <dgm:presLayoutVars>
          <dgm:bulletEnabled val="1"/>
        </dgm:presLayoutVars>
      </dgm:prSet>
      <dgm:spPr/>
    </dgm:pt>
    <dgm:pt modelId="{BB6D1155-9592-47B2-9946-4F4A002FEF8E}" type="pres">
      <dgm:prSet presAssocID="{FE9C3E3E-0EF4-481E-AD2D-AFE6D00F383D}" presName="parAndChSpace" presStyleCnt="0"/>
      <dgm:spPr/>
    </dgm:pt>
    <dgm:pt modelId="{9E11FC71-AC12-4B75-AADA-E08413826271}" type="pres">
      <dgm:prSet presAssocID="{3925D83D-BB6E-4C51-B7E4-728618370CA3}" presName="parAndChTx" presStyleLbl="node1" presStyleIdx="1" presStyleCnt="2">
        <dgm:presLayoutVars>
          <dgm:bulletEnabled val="1"/>
        </dgm:presLayoutVars>
      </dgm:prSet>
      <dgm:spPr/>
    </dgm:pt>
  </dgm:ptLst>
  <dgm:cxnLst>
    <dgm:cxn modelId="{D8318F04-90D9-4368-AEF9-A32710462894}" type="presOf" srcId="{3925D83D-BB6E-4C51-B7E4-728618370CA3}" destId="{9E11FC71-AC12-4B75-AADA-E08413826271}" srcOrd="0" destOrd="0" presId="urn:microsoft.com/office/officeart/2005/8/layout/hChevron3"/>
    <dgm:cxn modelId="{BE469E48-7CBC-409A-86F6-87B3CD7FADD9}" srcId="{8D5EBBBC-ACAA-4231-9809-FE2280B71FE8}" destId="{33367187-F034-4F34-AEE8-30ACB050A0AD}" srcOrd="0" destOrd="0" parTransId="{15CC0C98-4712-4EBE-A168-71E347ED99C9}" sibTransId="{FE9C3E3E-0EF4-481E-AD2D-AFE6D00F383D}"/>
    <dgm:cxn modelId="{E814E75D-744F-46A1-A8DA-8423527D1390}" type="presOf" srcId="{81A24387-6D3B-4D1F-8993-9E89F8A771BC}" destId="{9E11FC71-AC12-4B75-AADA-E08413826271}" srcOrd="0" destOrd="1" presId="urn:microsoft.com/office/officeart/2005/8/layout/hChevron3"/>
    <dgm:cxn modelId="{C8B82996-E994-4C40-8AEB-0783C0934815}" srcId="{8D5EBBBC-ACAA-4231-9809-FE2280B71FE8}" destId="{3925D83D-BB6E-4C51-B7E4-728618370CA3}" srcOrd="1" destOrd="0" parTransId="{136088AB-A5A3-4490-A645-58917DAEC970}" sibTransId="{F916B94C-3FF7-4C44-82D8-EEB010F8FC26}"/>
    <dgm:cxn modelId="{55CB1D9A-03DB-4CCB-9E16-F4E5966C4580}" type="presOf" srcId="{33367187-F034-4F34-AEE8-30ACB050A0AD}" destId="{B76D7D74-6AD1-44C1-9F38-56BC11221EC4}" srcOrd="0" destOrd="0" presId="urn:microsoft.com/office/officeart/2005/8/layout/hChevron3"/>
    <dgm:cxn modelId="{FDB6D0C5-C99A-457C-BF71-725F42571E69}" type="presOf" srcId="{1B08C069-7F7F-4823-9A30-147CFA9CA6FC}" destId="{9E11FC71-AC12-4B75-AADA-E08413826271}" srcOrd="0" destOrd="2" presId="urn:microsoft.com/office/officeart/2005/8/layout/hChevron3"/>
    <dgm:cxn modelId="{CD0C8CE4-40B9-4B23-AFC4-9CF97828E192}" srcId="{3925D83D-BB6E-4C51-B7E4-728618370CA3}" destId="{81A24387-6D3B-4D1F-8993-9E89F8A771BC}" srcOrd="0" destOrd="0" parTransId="{E5BEC850-876A-4D41-AD73-6D717B3D150A}" sibTransId="{5B86C9BA-52EB-45C8-85F2-C5B06F161082}"/>
    <dgm:cxn modelId="{E4DE77E6-9A2B-4D3D-B9A4-CB4B141AA8FA}" type="presOf" srcId="{8D5EBBBC-ACAA-4231-9809-FE2280B71FE8}" destId="{ECEE643F-99A5-4448-8254-B69E3ACB9A26}" srcOrd="0" destOrd="0" presId="urn:microsoft.com/office/officeart/2005/8/layout/hChevron3"/>
    <dgm:cxn modelId="{28B46EF4-E444-4DDD-811C-3C254AF46C5D}" srcId="{3925D83D-BB6E-4C51-B7E4-728618370CA3}" destId="{1B08C069-7F7F-4823-9A30-147CFA9CA6FC}" srcOrd="1" destOrd="0" parTransId="{A6AF2AC4-007E-48C6-9918-F1ECBC69FF66}" sibTransId="{57D1A762-6E3B-4991-8228-570B4FAF0304}"/>
    <dgm:cxn modelId="{B18268AC-F925-4C59-90AB-C7DDB005BA6B}" type="presParOf" srcId="{ECEE643F-99A5-4448-8254-B69E3ACB9A26}" destId="{B76D7D74-6AD1-44C1-9F38-56BC11221EC4}" srcOrd="0" destOrd="0" presId="urn:microsoft.com/office/officeart/2005/8/layout/hChevron3"/>
    <dgm:cxn modelId="{B5ABD922-88B7-41F1-A798-2A7E8AB5795A}" type="presParOf" srcId="{ECEE643F-99A5-4448-8254-B69E3ACB9A26}" destId="{BB6D1155-9592-47B2-9946-4F4A002FEF8E}" srcOrd="1" destOrd="0" presId="urn:microsoft.com/office/officeart/2005/8/layout/hChevron3"/>
    <dgm:cxn modelId="{43A6F92E-2161-450D-919D-7983095FDED3}" type="presParOf" srcId="{ECEE643F-99A5-4448-8254-B69E3ACB9A26}" destId="{9E11FC71-AC12-4B75-AADA-E08413826271}"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EEE41A-DD78-48BF-930E-80E48985A0F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814561D-ECBF-409E-AE56-29291A0D33C3}">
      <dgm:prSet/>
      <dgm:spPr/>
      <dgm:t>
        <a:bodyPr/>
        <a:lstStyle/>
        <a:p>
          <a:r>
            <a:rPr lang="en-US" b="1" i="0" u="sng"/>
            <a:t>Developing Hispanic-Serving Institutions (DHSI) Program</a:t>
          </a:r>
          <a:endParaRPr lang="en-US"/>
        </a:p>
      </dgm:t>
    </dgm:pt>
    <dgm:pt modelId="{E069C64B-63B4-4FBF-A7EF-7492BAA9326B}" type="parTrans" cxnId="{047CF118-472C-4281-BF59-69AF0BA6F51B}">
      <dgm:prSet/>
      <dgm:spPr/>
      <dgm:t>
        <a:bodyPr/>
        <a:lstStyle/>
        <a:p>
          <a:endParaRPr lang="en-US"/>
        </a:p>
      </dgm:t>
    </dgm:pt>
    <dgm:pt modelId="{B2D82442-7B8C-4B82-864F-CAF696591199}" type="sibTrans" cxnId="{047CF118-472C-4281-BF59-69AF0BA6F51B}">
      <dgm:prSet/>
      <dgm:spPr/>
      <dgm:t>
        <a:bodyPr/>
        <a:lstStyle/>
        <a:p>
          <a:endParaRPr lang="en-US"/>
        </a:p>
      </dgm:t>
    </dgm:pt>
    <dgm:pt modelId="{BEB1518E-6250-4AFC-8A88-00D47934B1FD}">
      <dgm:prSet/>
      <dgm:spPr/>
      <dgm:t>
        <a:bodyPr/>
        <a:lstStyle/>
        <a:p>
          <a:r>
            <a:rPr lang="en-US" b="1" i="0" u="sng"/>
            <a:t>Hispanic-Serving Institutions – Science, Technology, Engineering, or Mathematics (HSI STEM) and Articulation Program</a:t>
          </a:r>
          <a:endParaRPr lang="en-US"/>
        </a:p>
      </dgm:t>
    </dgm:pt>
    <dgm:pt modelId="{5A50B45F-79FA-472C-AC03-4DCA388C0806}" type="parTrans" cxnId="{E70A27CE-5E21-4ACC-84C6-CA569587E3B3}">
      <dgm:prSet/>
      <dgm:spPr/>
      <dgm:t>
        <a:bodyPr/>
        <a:lstStyle/>
        <a:p>
          <a:endParaRPr lang="en-US"/>
        </a:p>
      </dgm:t>
    </dgm:pt>
    <dgm:pt modelId="{2912164F-2035-4184-88A3-9CB41AE01C17}" type="sibTrans" cxnId="{E70A27CE-5E21-4ACC-84C6-CA569587E3B3}">
      <dgm:prSet/>
      <dgm:spPr/>
      <dgm:t>
        <a:bodyPr/>
        <a:lstStyle/>
        <a:p>
          <a:endParaRPr lang="en-US"/>
        </a:p>
      </dgm:t>
    </dgm:pt>
    <dgm:pt modelId="{37AF0326-8A72-470D-98F4-BE534912B200}">
      <dgm:prSet/>
      <dgm:spPr/>
      <dgm:t>
        <a:bodyPr/>
        <a:lstStyle/>
        <a:p>
          <a:r>
            <a:rPr lang="en-US" b="1" i="0" u="sng"/>
            <a:t>Promoting Postbaccalaureate Opportunities for Hispanic Americans (PPOHA) Program</a:t>
          </a:r>
          <a:endParaRPr lang="en-US"/>
        </a:p>
      </dgm:t>
    </dgm:pt>
    <dgm:pt modelId="{C7F998CB-53E9-4ACA-A8EA-B9591498E439}" type="parTrans" cxnId="{17818AC6-5888-4D5A-8A40-DCF2CDE311A9}">
      <dgm:prSet/>
      <dgm:spPr/>
      <dgm:t>
        <a:bodyPr/>
        <a:lstStyle/>
        <a:p>
          <a:endParaRPr lang="en-US"/>
        </a:p>
      </dgm:t>
    </dgm:pt>
    <dgm:pt modelId="{0A5C651E-ADC7-46EC-AFBC-F7FD186E40AD}" type="sibTrans" cxnId="{17818AC6-5888-4D5A-8A40-DCF2CDE311A9}">
      <dgm:prSet/>
      <dgm:spPr/>
      <dgm:t>
        <a:bodyPr/>
        <a:lstStyle/>
        <a:p>
          <a:endParaRPr lang="en-US"/>
        </a:p>
      </dgm:t>
    </dgm:pt>
    <dgm:pt modelId="{204400E3-5850-4283-8658-92CD579C9727}" type="pres">
      <dgm:prSet presAssocID="{59EEE41A-DD78-48BF-930E-80E48985A0FE}" presName="linear" presStyleCnt="0">
        <dgm:presLayoutVars>
          <dgm:animLvl val="lvl"/>
          <dgm:resizeHandles val="exact"/>
        </dgm:presLayoutVars>
      </dgm:prSet>
      <dgm:spPr/>
    </dgm:pt>
    <dgm:pt modelId="{19C769D3-C3B9-4E80-9D17-C2B7407CC92C}" type="pres">
      <dgm:prSet presAssocID="{F814561D-ECBF-409E-AE56-29291A0D33C3}" presName="parentText" presStyleLbl="node1" presStyleIdx="0" presStyleCnt="3">
        <dgm:presLayoutVars>
          <dgm:chMax val="0"/>
          <dgm:bulletEnabled val="1"/>
        </dgm:presLayoutVars>
      </dgm:prSet>
      <dgm:spPr/>
    </dgm:pt>
    <dgm:pt modelId="{D1FABD3B-1EEF-4E55-8C17-BEBDC7B4508A}" type="pres">
      <dgm:prSet presAssocID="{B2D82442-7B8C-4B82-864F-CAF696591199}" presName="spacer" presStyleCnt="0"/>
      <dgm:spPr/>
    </dgm:pt>
    <dgm:pt modelId="{D5393F9D-3610-42F4-BF47-3357B19CEFBF}" type="pres">
      <dgm:prSet presAssocID="{BEB1518E-6250-4AFC-8A88-00D47934B1FD}" presName="parentText" presStyleLbl="node1" presStyleIdx="1" presStyleCnt="3">
        <dgm:presLayoutVars>
          <dgm:chMax val="0"/>
          <dgm:bulletEnabled val="1"/>
        </dgm:presLayoutVars>
      </dgm:prSet>
      <dgm:spPr/>
    </dgm:pt>
    <dgm:pt modelId="{76A54E9E-5845-4532-A429-8FD295786CCD}" type="pres">
      <dgm:prSet presAssocID="{2912164F-2035-4184-88A3-9CB41AE01C17}" presName="spacer" presStyleCnt="0"/>
      <dgm:spPr/>
    </dgm:pt>
    <dgm:pt modelId="{65F90933-9330-481D-BCE5-F545C17C5DAD}" type="pres">
      <dgm:prSet presAssocID="{37AF0326-8A72-470D-98F4-BE534912B200}" presName="parentText" presStyleLbl="node1" presStyleIdx="2" presStyleCnt="3">
        <dgm:presLayoutVars>
          <dgm:chMax val="0"/>
          <dgm:bulletEnabled val="1"/>
        </dgm:presLayoutVars>
      </dgm:prSet>
      <dgm:spPr/>
    </dgm:pt>
  </dgm:ptLst>
  <dgm:cxnLst>
    <dgm:cxn modelId="{047CF118-472C-4281-BF59-69AF0BA6F51B}" srcId="{59EEE41A-DD78-48BF-930E-80E48985A0FE}" destId="{F814561D-ECBF-409E-AE56-29291A0D33C3}" srcOrd="0" destOrd="0" parTransId="{E069C64B-63B4-4FBF-A7EF-7492BAA9326B}" sibTransId="{B2D82442-7B8C-4B82-864F-CAF696591199}"/>
    <dgm:cxn modelId="{1C07702B-25C8-4A66-B0C7-CBF2FA2193E8}" type="presOf" srcId="{59EEE41A-DD78-48BF-930E-80E48985A0FE}" destId="{204400E3-5850-4283-8658-92CD579C9727}" srcOrd="0" destOrd="0" presId="urn:microsoft.com/office/officeart/2005/8/layout/vList2"/>
    <dgm:cxn modelId="{4F3AB561-679E-477A-B00E-A9049E5372A5}" type="presOf" srcId="{37AF0326-8A72-470D-98F4-BE534912B200}" destId="{65F90933-9330-481D-BCE5-F545C17C5DAD}" srcOrd="0" destOrd="0" presId="urn:microsoft.com/office/officeart/2005/8/layout/vList2"/>
    <dgm:cxn modelId="{FBED707E-E839-467E-B25D-6990A1291C79}" type="presOf" srcId="{BEB1518E-6250-4AFC-8A88-00D47934B1FD}" destId="{D5393F9D-3610-42F4-BF47-3357B19CEFBF}" srcOrd="0" destOrd="0" presId="urn:microsoft.com/office/officeart/2005/8/layout/vList2"/>
    <dgm:cxn modelId="{17818AC6-5888-4D5A-8A40-DCF2CDE311A9}" srcId="{59EEE41A-DD78-48BF-930E-80E48985A0FE}" destId="{37AF0326-8A72-470D-98F4-BE534912B200}" srcOrd="2" destOrd="0" parTransId="{C7F998CB-53E9-4ACA-A8EA-B9591498E439}" sibTransId="{0A5C651E-ADC7-46EC-AFBC-F7FD186E40AD}"/>
    <dgm:cxn modelId="{E70A27CE-5E21-4ACC-84C6-CA569587E3B3}" srcId="{59EEE41A-DD78-48BF-930E-80E48985A0FE}" destId="{BEB1518E-6250-4AFC-8A88-00D47934B1FD}" srcOrd="1" destOrd="0" parTransId="{5A50B45F-79FA-472C-AC03-4DCA388C0806}" sibTransId="{2912164F-2035-4184-88A3-9CB41AE01C17}"/>
    <dgm:cxn modelId="{6AAD75D6-CB89-48F6-BE12-CCEDC5EF7896}" type="presOf" srcId="{F814561D-ECBF-409E-AE56-29291A0D33C3}" destId="{19C769D3-C3B9-4E80-9D17-C2B7407CC92C}" srcOrd="0" destOrd="0" presId="urn:microsoft.com/office/officeart/2005/8/layout/vList2"/>
    <dgm:cxn modelId="{8CEDCBF7-3848-42B9-982E-B06CD79EBB10}" type="presParOf" srcId="{204400E3-5850-4283-8658-92CD579C9727}" destId="{19C769D3-C3B9-4E80-9D17-C2B7407CC92C}" srcOrd="0" destOrd="0" presId="urn:microsoft.com/office/officeart/2005/8/layout/vList2"/>
    <dgm:cxn modelId="{A996E476-548F-4965-9F1A-FF380AD135AE}" type="presParOf" srcId="{204400E3-5850-4283-8658-92CD579C9727}" destId="{D1FABD3B-1EEF-4E55-8C17-BEBDC7B4508A}" srcOrd="1" destOrd="0" presId="urn:microsoft.com/office/officeart/2005/8/layout/vList2"/>
    <dgm:cxn modelId="{A1044142-A0C6-4206-9C48-38F2B936BF13}" type="presParOf" srcId="{204400E3-5850-4283-8658-92CD579C9727}" destId="{D5393F9D-3610-42F4-BF47-3357B19CEFBF}" srcOrd="2" destOrd="0" presId="urn:microsoft.com/office/officeart/2005/8/layout/vList2"/>
    <dgm:cxn modelId="{45C1969F-FB21-4F65-9098-20EC0F9202C6}" type="presParOf" srcId="{204400E3-5850-4283-8658-92CD579C9727}" destId="{76A54E9E-5845-4532-A429-8FD295786CCD}" srcOrd="3" destOrd="0" presId="urn:microsoft.com/office/officeart/2005/8/layout/vList2"/>
    <dgm:cxn modelId="{328EAE74-6917-4EF8-BDB6-D65CFDBC663B}" type="presParOf" srcId="{204400E3-5850-4283-8658-92CD579C9727}" destId="{65F90933-9330-481D-BCE5-F545C17C5DA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2A1184-B6BE-48E8-8ACE-FF465BC15B95}"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790B31A-B636-4715-80F9-3B47ED8FE76D}">
      <dgm:prSet/>
      <dgm:spPr/>
      <dgm:t>
        <a:bodyPr/>
        <a:lstStyle/>
        <a:p>
          <a:pPr>
            <a:lnSpc>
              <a:spcPct val="100000"/>
            </a:lnSpc>
            <a:defRPr b="1"/>
          </a:pPr>
          <a:r>
            <a:rPr lang="en-US"/>
            <a:t>SHSU Services</a:t>
          </a:r>
        </a:p>
      </dgm:t>
    </dgm:pt>
    <dgm:pt modelId="{0BA01329-1523-4E3E-B1A1-CE07C0E51C27}" type="parTrans" cxnId="{B67D3B17-B2BA-4A07-90D9-88B0118A006B}">
      <dgm:prSet/>
      <dgm:spPr/>
      <dgm:t>
        <a:bodyPr/>
        <a:lstStyle/>
        <a:p>
          <a:endParaRPr lang="en-US"/>
        </a:p>
      </dgm:t>
    </dgm:pt>
    <dgm:pt modelId="{6347A19E-28A3-483B-9B68-79E720B3ED0F}" type="sibTrans" cxnId="{B67D3B17-B2BA-4A07-90D9-88B0118A006B}">
      <dgm:prSet/>
      <dgm:spPr/>
      <dgm:t>
        <a:bodyPr/>
        <a:lstStyle/>
        <a:p>
          <a:endParaRPr lang="en-US"/>
        </a:p>
      </dgm:t>
    </dgm:pt>
    <dgm:pt modelId="{93D2FBEF-85EA-4DD6-AFFE-AB031F8FD7F9}">
      <dgm:prSet/>
      <dgm:spPr/>
      <dgm:t>
        <a:bodyPr/>
        <a:lstStyle/>
        <a:p>
          <a:pPr>
            <a:lnSpc>
              <a:spcPct val="100000"/>
            </a:lnSpc>
          </a:pPr>
          <a:r>
            <a:rPr lang="en-US"/>
            <a:t>Office of Research &amp; Sponsored Programs</a:t>
          </a:r>
        </a:p>
      </dgm:t>
    </dgm:pt>
    <dgm:pt modelId="{B82E797B-9C2A-4EF7-BB8C-A8CEF85DCEE5}" type="parTrans" cxnId="{22F7EE7C-6F80-4F2A-B535-86208725C80D}">
      <dgm:prSet/>
      <dgm:spPr/>
      <dgm:t>
        <a:bodyPr/>
        <a:lstStyle/>
        <a:p>
          <a:endParaRPr lang="en-US"/>
        </a:p>
      </dgm:t>
    </dgm:pt>
    <dgm:pt modelId="{9FB71697-5BDC-42EF-9EB0-94C8B6666A80}" type="sibTrans" cxnId="{22F7EE7C-6F80-4F2A-B535-86208725C80D}">
      <dgm:prSet/>
      <dgm:spPr/>
      <dgm:t>
        <a:bodyPr/>
        <a:lstStyle/>
        <a:p>
          <a:endParaRPr lang="en-US"/>
        </a:p>
      </dgm:t>
    </dgm:pt>
    <dgm:pt modelId="{7EDAC262-D940-4864-8C25-47B2D8C36108}">
      <dgm:prSet/>
      <dgm:spPr/>
      <dgm:t>
        <a:bodyPr/>
        <a:lstStyle/>
        <a:p>
          <a:pPr>
            <a:lnSpc>
              <a:spcPct val="100000"/>
            </a:lnSpc>
          </a:pPr>
          <a:r>
            <a:rPr lang="en-US"/>
            <a:t>SHSU Experience Office</a:t>
          </a:r>
        </a:p>
      </dgm:t>
    </dgm:pt>
    <dgm:pt modelId="{79178089-ABBE-4716-82F3-2FB09E407B0C}" type="parTrans" cxnId="{29590942-5AE2-405E-BCA0-82BDD2722452}">
      <dgm:prSet/>
      <dgm:spPr/>
      <dgm:t>
        <a:bodyPr/>
        <a:lstStyle/>
        <a:p>
          <a:endParaRPr lang="en-US"/>
        </a:p>
      </dgm:t>
    </dgm:pt>
    <dgm:pt modelId="{5FF25E80-8DE8-45E0-9188-D3C26D698E68}" type="sibTrans" cxnId="{29590942-5AE2-405E-BCA0-82BDD2722452}">
      <dgm:prSet/>
      <dgm:spPr/>
      <dgm:t>
        <a:bodyPr/>
        <a:lstStyle/>
        <a:p>
          <a:endParaRPr lang="en-US"/>
        </a:p>
      </dgm:t>
    </dgm:pt>
    <dgm:pt modelId="{E2939C96-1A6D-4185-9ED4-70624426D4C3}">
      <dgm:prSet/>
      <dgm:spPr/>
      <dgm:t>
        <a:bodyPr/>
        <a:lstStyle/>
        <a:p>
          <a:pPr>
            <a:lnSpc>
              <a:spcPct val="100000"/>
            </a:lnSpc>
            <a:defRPr b="1"/>
          </a:pPr>
          <a:r>
            <a:rPr lang="en-US"/>
            <a:t>Professional Organizations</a:t>
          </a:r>
        </a:p>
      </dgm:t>
    </dgm:pt>
    <dgm:pt modelId="{5E64F626-E209-4B4E-B91F-B47F1E6E62AA}" type="parTrans" cxnId="{7669B03B-642D-483F-B9E0-B4A74CA5C271}">
      <dgm:prSet/>
      <dgm:spPr/>
      <dgm:t>
        <a:bodyPr/>
        <a:lstStyle/>
        <a:p>
          <a:endParaRPr lang="en-US"/>
        </a:p>
      </dgm:t>
    </dgm:pt>
    <dgm:pt modelId="{25A9000A-2568-44FD-8408-57A34B3466BE}" type="sibTrans" cxnId="{7669B03B-642D-483F-B9E0-B4A74CA5C271}">
      <dgm:prSet/>
      <dgm:spPr/>
      <dgm:t>
        <a:bodyPr/>
        <a:lstStyle/>
        <a:p>
          <a:endParaRPr lang="en-US"/>
        </a:p>
      </dgm:t>
    </dgm:pt>
    <dgm:pt modelId="{F8216F4B-A050-4921-A98B-E5AE83BAA1E5}">
      <dgm:prSet/>
      <dgm:spPr/>
      <dgm:t>
        <a:bodyPr/>
        <a:lstStyle/>
        <a:p>
          <a:pPr>
            <a:lnSpc>
              <a:spcPct val="100000"/>
            </a:lnSpc>
          </a:pPr>
          <a:r>
            <a:rPr lang="en-US" b="0" i="0"/>
            <a:t>Hispanic Association of Colleges and Universities (HACU)</a:t>
          </a:r>
          <a:endParaRPr lang="en-US"/>
        </a:p>
      </dgm:t>
    </dgm:pt>
    <dgm:pt modelId="{A8FA937E-176E-4EDE-94E8-2BFDB2506B3A}" type="parTrans" cxnId="{ABDB6168-7202-41EF-86B9-570B7591CDC0}">
      <dgm:prSet/>
      <dgm:spPr/>
      <dgm:t>
        <a:bodyPr/>
        <a:lstStyle/>
        <a:p>
          <a:endParaRPr lang="en-US"/>
        </a:p>
      </dgm:t>
    </dgm:pt>
    <dgm:pt modelId="{FF251C6A-2F95-4D30-912D-1E839F67A69D}" type="sibTrans" cxnId="{ABDB6168-7202-41EF-86B9-570B7591CDC0}">
      <dgm:prSet/>
      <dgm:spPr/>
      <dgm:t>
        <a:bodyPr/>
        <a:lstStyle/>
        <a:p>
          <a:endParaRPr lang="en-US"/>
        </a:p>
      </dgm:t>
    </dgm:pt>
    <dgm:pt modelId="{CB928AAF-F867-4F0C-B549-C62579F5E0FD}">
      <dgm:prSet/>
      <dgm:spPr/>
      <dgm:t>
        <a:bodyPr/>
        <a:lstStyle/>
        <a:p>
          <a:pPr>
            <a:lnSpc>
              <a:spcPct val="100000"/>
            </a:lnSpc>
          </a:pPr>
          <a:r>
            <a:rPr lang="en-US" b="0" i="0"/>
            <a:t>Excelencia in Education</a:t>
          </a:r>
          <a:endParaRPr lang="en-US"/>
        </a:p>
      </dgm:t>
    </dgm:pt>
    <dgm:pt modelId="{E02FA39A-8055-411B-8E61-45518341FECE}" type="parTrans" cxnId="{48BF6422-3064-4431-AD21-C139598E6A1F}">
      <dgm:prSet/>
      <dgm:spPr/>
      <dgm:t>
        <a:bodyPr/>
        <a:lstStyle/>
        <a:p>
          <a:endParaRPr lang="en-US"/>
        </a:p>
      </dgm:t>
    </dgm:pt>
    <dgm:pt modelId="{713A5918-9B67-44D9-B5BE-DA6C20CA020F}" type="sibTrans" cxnId="{48BF6422-3064-4431-AD21-C139598E6A1F}">
      <dgm:prSet/>
      <dgm:spPr/>
      <dgm:t>
        <a:bodyPr/>
        <a:lstStyle/>
        <a:p>
          <a:endParaRPr lang="en-US"/>
        </a:p>
      </dgm:t>
    </dgm:pt>
    <dgm:pt modelId="{6CA29DA7-98C5-4AD5-9C21-B1CB99E39182}">
      <dgm:prSet/>
      <dgm:spPr/>
      <dgm:t>
        <a:bodyPr/>
        <a:lstStyle/>
        <a:p>
          <a:pPr>
            <a:lnSpc>
              <a:spcPct val="100000"/>
            </a:lnSpc>
          </a:pPr>
          <a:r>
            <a:rPr lang="en-US" b="0" i="0"/>
            <a:t>Alliance of Hispanic Serving Institutions Educators (AHSIE)</a:t>
          </a:r>
          <a:endParaRPr lang="en-US"/>
        </a:p>
      </dgm:t>
    </dgm:pt>
    <dgm:pt modelId="{DE005D3C-E66A-412A-A314-2C5A93862CDE}" type="parTrans" cxnId="{290CB77C-4DA8-43B9-B203-06C2EA734341}">
      <dgm:prSet/>
      <dgm:spPr/>
      <dgm:t>
        <a:bodyPr/>
        <a:lstStyle/>
        <a:p>
          <a:endParaRPr lang="en-US"/>
        </a:p>
      </dgm:t>
    </dgm:pt>
    <dgm:pt modelId="{612510DC-5C49-4E0E-99D6-CD426FC6FE56}" type="sibTrans" cxnId="{290CB77C-4DA8-43B9-B203-06C2EA734341}">
      <dgm:prSet/>
      <dgm:spPr/>
      <dgm:t>
        <a:bodyPr/>
        <a:lstStyle/>
        <a:p>
          <a:endParaRPr lang="en-US"/>
        </a:p>
      </dgm:t>
    </dgm:pt>
    <dgm:pt modelId="{026EFDD7-C727-4B41-8904-4116DE859D6A}" type="pres">
      <dgm:prSet presAssocID="{2A2A1184-B6BE-48E8-8ACE-FF465BC15B95}" presName="root" presStyleCnt="0">
        <dgm:presLayoutVars>
          <dgm:dir/>
          <dgm:resizeHandles val="exact"/>
        </dgm:presLayoutVars>
      </dgm:prSet>
      <dgm:spPr/>
    </dgm:pt>
    <dgm:pt modelId="{5FA96502-7AA5-4D27-80FF-C6E8CAE8CFC6}" type="pres">
      <dgm:prSet presAssocID="{4790B31A-B636-4715-80F9-3B47ED8FE76D}" presName="compNode" presStyleCnt="0"/>
      <dgm:spPr/>
    </dgm:pt>
    <dgm:pt modelId="{AF825877-DACB-4A51-A90A-0CC449EE1DA5}" type="pres">
      <dgm:prSet presAssocID="{4790B31A-B636-4715-80F9-3B47ED8FE7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C9EBFE82-9C15-4179-89B2-0BAE1A9AB6BC}" type="pres">
      <dgm:prSet presAssocID="{4790B31A-B636-4715-80F9-3B47ED8FE76D}" presName="iconSpace" presStyleCnt="0"/>
      <dgm:spPr/>
    </dgm:pt>
    <dgm:pt modelId="{CDAE5FF3-A977-47F3-806A-4524F09EA066}" type="pres">
      <dgm:prSet presAssocID="{4790B31A-B636-4715-80F9-3B47ED8FE76D}" presName="parTx" presStyleLbl="revTx" presStyleIdx="0" presStyleCnt="4">
        <dgm:presLayoutVars>
          <dgm:chMax val="0"/>
          <dgm:chPref val="0"/>
        </dgm:presLayoutVars>
      </dgm:prSet>
      <dgm:spPr/>
    </dgm:pt>
    <dgm:pt modelId="{F26FFEC0-6FD7-4A6C-8ECC-1B5BF4E10DC3}" type="pres">
      <dgm:prSet presAssocID="{4790B31A-B636-4715-80F9-3B47ED8FE76D}" presName="txSpace" presStyleCnt="0"/>
      <dgm:spPr/>
    </dgm:pt>
    <dgm:pt modelId="{32111D53-3D8B-44F2-ABDB-B088594B5BC0}" type="pres">
      <dgm:prSet presAssocID="{4790B31A-B636-4715-80F9-3B47ED8FE76D}" presName="desTx" presStyleLbl="revTx" presStyleIdx="1" presStyleCnt="4">
        <dgm:presLayoutVars/>
      </dgm:prSet>
      <dgm:spPr/>
    </dgm:pt>
    <dgm:pt modelId="{30ED3598-D43A-4133-9B7B-C58746B37442}" type="pres">
      <dgm:prSet presAssocID="{6347A19E-28A3-483B-9B68-79E720B3ED0F}" presName="sibTrans" presStyleCnt="0"/>
      <dgm:spPr/>
    </dgm:pt>
    <dgm:pt modelId="{D70CEA33-8AA2-4793-808E-BF55DAB89C3B}" type="pres">
      <dgm:prSet presAssocID="{E2939C96-1A6D-4185-9ED4-70624426D4C3}" presName="compNode" presStyleCnt="0"/>
      <dgm:spPr/>
    </dgm:pt>
    <dgm:pt modelId="{D531A3C4-BA62-4185-8412-CC7B845B4F4C}" type="pres">
      <dgm:prSet presAssocID="{E2939C96-1A6D-4185-9ED4-70624426D4C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9BF247C1-D099-42C4-9A68-71DAC044DCF7}" type="pres">
      <dgm:prSet presAssocID="{E2939C96-1A6D-4185-9ED4-70624426D4C3}" presName="iconSpace" presStyleCnt="0"/>
      <dgm:spPr/>
    </dgm:pt>
    <dgm:pt modelId="{3C93B4F5-AAAB-4034-B780-3384AC98B67E}" type="pres">
      <dgm:prSet presAssocID="{E2939C96-1A6D-4185-9ED4-70624426D4C3}" presName="parTx" presStyleLbl="revTx" presStyleIdx="2" presStyleCnt="4">
        <dgm:presLayoutVars>
          <dgm:chMax val="0"/>
          <dgm:chPref val="0"/>
        </dgm:presLayoutVars>
      </dgm:prSet>
      <dgm:spPr/>
    </dgm:pt>
    <dgm:pt modelId="{540823F4-ABF2-47C0-842A-92817E8372F0}" type="pres">
      <dgm:prSet presAssocID="{E2939C96-1A6D-4185-9ED4-70624426D4C3}" presName="txSpace" presStyleCnt="0"/>
      <dgm:spPr/>
    </dgm:pt>
    <dgm:pt modelId="{6CBA0CC3-7763-4865-9CDA-EB2B350EBAE9}" type="pres">
      <dgm:prSet presAssocID="{E2939C96-1A6D-4185-9ED4-70624426D4C3}" presName="desTx" presStyleLbl="revTx" presStyleIdx="3" presStyleCnt="4">
        <dgm:presLayoutVars/>
      </dgm:prSet>
      <dgm:spPr/>
    </dgm:pt>
  </dgm:ptLst>
  <dgm:cxnLst>
    <dgm:cxn modelId="{B67D3B17-B2BA-4A07-90D9-88B0118A006B}" srcId="{2A2A1184-B6BE-48E8-8ACE-FF465BC15B95}" destId="{4790B31A-B636-4715-80F9-3B47ED8FE76D}" srcOrd="0" destOrd="0" parTransId="{0BA01329-1523-4E3E-B1A1-CE07C0E51C27}" sibTransId="{6347A19E-28A3-483B-9B68-79E720B3ED0F}"/>
    <dgm:cxn modelId="{80B9101E-F708-480B-AD73-5429043861C4}" type="presOf" srcId="{CB928AAF-F867-4F0C-B549-C62579F5E0FD}" destId="{6CBA0CC3-7763-4865-9CDA-EB2B350EBAE9}" srcOrd="0" destOrd="1" presId="urn:microsoft.com/office/officeart/2018/5/layout/CenteredIconLabelDescriptionList"/>
    <dgm:cxn modelId="{48BF6422-3064-4431-AD21-C139598E6A1F}" srcId="{E2939C96-1A6D-4185-9ED4-70624426D4C3}" destId="{CB928AAF-F867-4F0C-B549-C62579F5E0FD}" srcOrd="1" destOrd="0" parTransId="{E02FA39A-8055-411B-8E61-45518341FECE}" sibTransId="{713A5918-9B67-44D9-B5BE-DA6C20CA020F}"/>
    <dgm:cxn modelId="{22DB2733-2562-4882-89B8-57406A8D5191}" type="presOf" srcId="{93D2FBEF-85EA-4DD6-AFFE-AB031F8FD7F9}" destId="{32111D53-3D8B-44F2-ABDB-B088594B5BC0}" srcOrd="0" destOrd="0" presId="urn:microsoft.com/office/officeart/2018/5/layout/CenteredIconLabelDescriptionList"/>
    <dgm:cxn modelId="{7669B03B-642D-483F-B9E0-B4A74CA5C271}" srcId="{2A2A1184-B6BE-48E8-8ACE-FF465BC15B95}" destId="{E2939C96-1A6D-4185-9ED4-70624426D4C3}" srcOrd="1" destOrd="0" parTransId="{5E64F626-E209-4B4E-B91F-B47F1E6E62AA}" sibTransId="{25A9000A-2568-44FD-8408-57A34B3466BE}"/>
    <dgm:cxn modelId="{29590942-5AE2-405E-BCA0-82BDD2722452}" srcId="{4790B31A-B636-4715-80F9-3B47ED8FE76D}" destId="{7EDAC262-D940-4864-8C25-47B2D8C36108}" srcOrd="1" destOrd="0" parTransId="{79178089-ABBE-4716-82F3-2FB09E407B0C}" sibTransId="{5FF25E80-8DE8-45E0-9188-D3C26D698E68}"/>
    <dgm:cxn modelId="{ABDB6168-7202-41EF-86B9-570B7591CDC0}" srcId="{E2939C96-1A6D-4185-9ED4-70624426D4C3}" destId="{F8216F4B-A050-4921-A98B-E5AE83BAA1E5}" srcOrd="0" destOrd="0" parTransId="{A8FA937E-176E-4EDE-94E8-2BFDB2506B3A}" sibTransId="{FF251C6A-2F95-4D30-912D-1E839F67A69D}"/>
    <dgm:cxn modelId="{290CB77C-4DA8-43B9-B203-06C2EA734341}" srcId="{E2939C96-1A6D-4185-9ED4-70624426D4C3}" destId="{6CA29DA7-98C5-4AD5-9C21-B1CB99E39182}" srcOrd="2" destOrd="0" parTransId="{DE005D3C-E66A-412A-A314-2C5A93862CDE}" sibTransId="{612510DC-5C49-4E0E-99D6-CD426FC6FE56}"/>
    <dgm:cxn modelId="{22F7EE7C-6F80-4F2A-B535-86208725C80D}" srcId="{4790B31A-B636-4715-80F9-3B47ED8FE76D}" destId="{93D2FBEF-85EA-4DD6-AFFE-AB031F8FD7F9}" srcOrd="0" destOrd="0" parTransId="{B82E797B-9C2A-4EF7-BB8C-A8CEF85DCEE5}" sibTransId="{9FB71697-5BDC-42EF-9EB0-94C8B6666A80}"/>
    <dgm:cxn modelId="{0631EB8D-CD33-4128-9E6F-81B54F5AD864}" type="presOf" srcId="{7EDAC262-D940-4864-8C25-47B2D8C36108}" destId="{32111D53-3D8B-44F2-ABDB-B088594B5BC0}" srcOrd="0" destOrd="1" presId="urn:microsoft.com/office/officeart/2018/5/layout/CenteredIconLabelDescriptionList"/>
    <dgm:cxn modelId="{57486793-CBB7-4DC6-BB3E-0571CCE4D34C}" type="presOf" srcId="{F8216F4B-A050-4921-A98B-E5AE83BAA1E5}" destId="{6CBA0CC3-7763-4865-9CDA-EB2B350EBAE9}" srcOrd="0" destOrd="0" presId="urn:microsoft.com/office/officeart/2018/5/layout/CenteredIconLabelDescriptionList"/>
    <dgm:cxn modelId="{1CCD3C9E-9771-4997-A79D-C27069BF76A6}" type="presOf" srcId="{2A2A1184-B6BE-48E8-8ACE-FF465BC15B95}" destId="{026EFDD7-C727-4B41-8904-4116DE859D6A}" srcOrd="0" destOrd="0" presId="urn:microsoft.com/office/officeart/2018/5/layout/CenteredIconLabelDescriptionList"/>
    <dgm:cxn modelId="{80D6B7E0-9C19-42D4-BB5E-F876263EF32E}" type="presOf" srcId="{E2939C96-1A6D-4185-9ED4-70624426D4C3}" destId="{3C93B4F5-AAAB-4034-B780-3384AC98B67E}" srcOrd="0" destOrd="0" presId="urn:microsoft.com/office/officeart/2018/5/layout/CenteredIconLabelDescriptionList"/>
    <dgm:cxn modelId="{B16F71F4-7EED-45F0-9B73-539F66620348}" type="presOf" srcId="{6CA29DA7-98C5-4AD5-9C21-B1CB99E39182}" destId="{6CBA0CC3-7763-4865-9CDA-EB2B350EBAE9}" srcOrd="0" destOrd="2" presId="urn:microsoft.com/office/officeart/2018/5/layout/CenteredIconLabelDescriptionList"/>
    <dgm:cxn modelId="{A4CBBBF7-6F0D-4098-A7F3-85AA17AECE1A}" type="presOf" srcId="{4790B31A-B636-4715-80F9-3B47ED8FE76D}" destId="{CDAE5FF3-A977-47F3-806A-4524F09EA066}" srcOrd="0" destOrd="0" presId="urn:microsoft.com/office/officeart/2018/5/layout/CenteredIconLabelDescriptionList"/>
    <dgm:cxn modelId="{5E6AB4F5-A8D1-4142-AE8C-C4056613A137}" type="presParOf" srcId="{026EFDD7-C727-4B41-8904-4116DE859D6A}" destId="{5FA96502-7AA5-4D27-80FF-C6E8CAE8CFC6}" srcOrd="0" destOrd="0" presId="urn:microsoft.com/office/officeart/2018/5/layout/CenteredIconLabelDescriptionList"/>
    <dgm:cxn modelId="{ECA4F27E-9101-4120-8810-5A11C33438F7}" type="presParOf" srcId="{5FA96502-7AA5-4D27-80FF-C6E8CAE8CFC6}" destId="{AF825877-DACB-4A51-A90A-0CC449EE1DA5}" srcOrd="0" destOrd="0" presId="urn:microsoft.com/office/officeart/2018/5/layout/CenteredIconLabelDescriptionList"/>
    <dgm:cxn modelId="{C8B41FB8-922E-4C4A-B43F-11A2936F1387}" type="presParOf" srcId="{5FA96502-7AA5-4D27-80FF-C6E8CAE8CFC6}" destId="{C9EBFE82-9C15-4179-89B2-0BAE1A9AB6BC}" srcOrd="1" destOrd="0" presId="urn:microsoft.com/office/officeart/2018/5/layout/CenteredIconLabelDescriptionList"/>
    <dgm:cxn modelId="{D1CFCFFC-89F1-4EFB-A99A-1BA8AE65AEAF}" type="presParOf" srcId="{5FA96502-7AA5-4D27-80FF-C6E8CAE8CFC6}" destId="{CDAE5FF3-A977-47F3-806A-4524F09EA066}" srcOrd="2" destOrd="0" presId="urn:microsoft.com/office/officeart/2018/5/layout/CenteredIconLabelDescriptionList"/>
    <dgm:cxn modelId="{091FB77E-C5D2-406D-92D7-DD1EE83CC027}" type="presParOf" srcId="{5FA96502-7AA5-4D27-80FF-C6E8CAE8CFC6}" destId="{F26FFEC0-6FD7-4A6C-8ECC-1B5BF4E10DC3}" srcOrd="3" destOrd="0" presId="urn:microsoft.com/office/officeart/2018/5/layout/CenteredIconLabelDescriptionList"/>
    <dgm:cxn modelId="{4471F1A2-5FDC-4232-9D2E-D1B27F9C7B7B}" type="presParOf" srcId="{5FA96502-7AA5-4D27-80FF-C6E8CAE8CFC6}" destId="{32111D53-3D8B-44F2-ABDB-B088594B5BC0}" srcOrd="4" destOrd="0" presId="urn:microsoft.com/office/officeart/2018/5/layout/CenteredIconLabelDescriptionList"/>
    <dgm:cxn modelId="{1AA9B153-69FC-40BB-A8A2-E665984F1187}" type="presParOf" srcId="{026EFDD7-C727-4B41-8904-4116DE859D6A}" destId="{30ED3598-D43A-4133-9B7B-C58746B37442}" srcOrd="1" destOrd="0" presId="urn:microsoft.com/office/officeart/2018/5/layout/CenteredIconLabelDescriptionList"/>
    <dgm:cxn modelId="{BECF6B08-8203-4B23-829C-A4B0976C01E3}" type="presParOf" srcId="{026EFDD7-C727-4B41-8904-4116DE859D6A}" destId="{D70CEA33-8AA2-4793-808E-BF55DAB89C3B}" srcOrd="2" destOrd="0" presId="urn:microsoft.com/office/officeart/2018/5/layout/CenteredIconLabelDescriptionList"/>
    <dgm:cxn modelId="{EB8878C7-9912-4238-A3B3-D611CBF83038}" type="presParOf" srcId="{D70CEA33-8AA2-4793-808E-BF55DAB89C3B}" destId="{D531A3C4-BA62-4185-8412-CC7B845B4F4C}" srcOrd="0" destOrd="0" presId="urn:microsoft.com/office/officeart/2018/5/layout/CenteredIconLabelDescriptionList"/>
    <dgm:cxn modelId="{3B643579-3C82-430A-AC7B-6801625A7CC5}" type="presParOf" srcId="{D70CEA33-8AA2-4793-808E-BF55DAB89C3B}" destId="{9BF247C1-D099-42C4-9A68-71DAC044DCF7}" srcOrd="1" destOrd="0" presId="urn:microsoft.com/office/officeart/2018/5/layout/CenteredIconLabelDescriptionList"/>
    <dgm:cxn modelId="{656A6C3E-F4BB-4110-8505-048F84803D66}" type="presParOf" srcId="{D70CEA33-8AA2-4793-808E-BF55DAB89C3B}" destId="{3C93B4F5-AAAB-4034-B780-3384AC98B67E}" srcOrd="2" destOrd="0" presId="urn:microsoft.com/office/officeart/2018/5/layout/CenteredIconLabelDescriptionList"/>
    <dgm:cxn modelId="{003607B4-ABE0-4268-8C3D-31330CBF87A7}" type="presParOf" srcId="{D70CEA33-8AA2-4793-808E-BF55DAB89C3B}" destId="{540823F4-ABF2-47C0-842A-92817E8372F0}" srcOrd="3" destOrd="0" presId="urn:microsoft.com/office/officeart/2018/5/layout/CenteredIconLabelDescriptionList"/>
    <dgm:cxn modelId="{BB0B9DD5-4BCA-43F0-996D-3587A573CE88}" type="presParOf" srcId="{D70CEA33-8AA2-4793-808E-BF55DAB89C3B}" destId="{6CBA0CC3-7763-4865-9CDA-EB2B350EBAE9}"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6E68E5-EE66-404E-A66C-1DC96A928E77}"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605F4D39-45EA-400C-BEF3-76889B4516A5}">
      <dgm:prSet/>
      <dgm:spPr/>
      <dgm:t>
        <a:bodyPr/>
        <a:lstStyle/>
        <a:p>
          <a:r>
            <a:rPr lang="en-US" b="0" i="0" dirty="0"/>
            <a:t>Division of Academic Affairs</a:t>
          </a:r>
          <a:endParaRPr lang="en-US" dirty="0"/>
        </a:p>
      </dgm:t>
    </dgm:pt>
    <dgm:pt modelId="{AA48F32A-87A9-406C-BED9-E9BE9CAF7F02}" type="parTrans" cxnId="{712101A3-B0BC-486F-A573-AAC336276C17}">
      <dgm:prSet/>
      <dgm:spPr/>
      <dgm:t>
        <a:bodyPr/>
        <a:lstStyle/>
        <a:p>
          <a:endParaRPr lang="en-US"/>
        </a:p>
      </dgm:t>
    </dgm:pt>
    <dgm:pt modelId="{AE5F40C1-17B6-498F-A69C-5A02DA488ED7}" type="sibTrans" cxnId="{712101A3-B0BC-486F-A573-AAC336276C17}">
      <dgm:prSet/>
      <dgm:spPr/>
      <dgm:t>
        <a:bodyPr/>
        <a:lstStyle/>
        <a:p>
          <a:endParaRPr lang="en-US"/>
        </a:p>
      </dgm:t>
    </dgm:pt>
    <dgm:pt modelId="{9ED7583C-31D4-4E23-A1A6-B25A82092F61}">
      <dgm:prSet/>
      <dgm:spPr/>
      <dgm:t>
        <a:bodyPr/>
        <a:lstStyle/>
        <a:p>
          <a:r>
            <a:rPr lang="en-US" b="0" i="0" dirty="0"/>
            <a:t>Division of Student Affairs </a:t>
          </a:r>
          <a:endParaRPr lang="en-US" dirty="0"/>
        </a:p>
      </dgm:t>
    </dgm:pt>
    <dgm:pt modelId="{F09FF839-5133-4AAB-B7D4-FA3408DECAFB}" type="parTrans" cxnId="{57FF9916-8392-4A17-B7B3-9DFABCF56F06}">
      <dgm:prSet/>
      <dgm:spPr/>
      <dgm:t>
        <a:bodyPr/>
        <a:lstStyle/>
        <a:p>
          <a:endParaRPr lang="en-US"/>
        </a:p>
      </dgm:t>
    </dgm:pt>
    <dgm:pt modelId="{7A2DA7E5-F8C4-4AD1-B1B0-83650A47B849}" type="sibTrans" cxnId="{57FF9916-8392-4A17-B7B3-9DFABCF56F06}">
      <dgm:prSet/>
      <dgm:spPr/>
      <dgm:t>
        <a:bodyPr/>
        <a:lstStyle/>
        <a:p>
          <a:endParaRPr lang="en-US"/>
        </a:p>
      </dgm:t>
    </dgm:pt>
    <dgm:pt modelId="{C0E5DE47-0036-4FEC-8B88-D7EFD8652620}">
      <dgm:prSet/>
      <dgm:spPr/>
      <dgm:t>
        <a:bodyPr/>
        <a:lstStyle/>
        <a:p>
          <a:pPr rtl="0"/>
          <a:r>
            <a:rPr lang="en-US" b="0" i="0" dirty="0"/>
            <a:t>Division of Enrollment Success </a:t>
          </a:r>
          <a:endParaRPr lang="en-US" dirty="0"/>
        </a:p>
      </dgm:t>
    </dgm:pt>
    <dgm:pt modelId="{BFC20743-978D-430C-88CE-1509B2039424}" type="parTrans" cxnId="{3572CDE1-305D-4F3E-AD47-BA2F008543F5}">
      <dgm:prSet/>
      <dgm:spPr/>
      <dgm:t>
        <a:bodyPr/>
        <a:lstStyle/>
        <a:p>
          <a:endParaRPr lang="en-US"/>
        </a:p>
      </dgm:t>
    </dgm:pt>
    <dgm:pt modelId="{E8A8BCD5-5FB1-4D5B-8C6C-E61027F239EF}" type="sibTrans" cxnId="{3572CDE1-305D-4F3E-AD47-BA2F008543F5}">
      <dgm:prSet/>
      <dgm:spPr/>
      <dgm:t>
        <a:bodyPr/>
        <a:lstStyle/>
        <a:p>
          <a:endParaRPr lang="en-US"/>
        </a:p>
      </dgm:t>
    </dgm:pt>
    <dgm:pt modelId="{65036434-C5E4-4D29-A072-4D811AFCC79D}">
      <dgm:prSet/>
      <dgm:spPr/>
      <dgm:t>
        <a:bodyPr/>
        <a:lstStyle/>
        <a:p>
          <a:r>
            <a:rPr lang="en-US" b="0" i="0" dirty="0"/>
            <a:t>The Graduate &amp; Professional School</a:t>
          </a:r>
          <a:endParaRPr lang="en-US" dirty="0"/>
        </a:p>
      </dgm:t>
    </dgm:pt>
    <dgm:pt modelId="{AB80F2D1-33D4-4962-9A8D-4E7A73B87DB6}" type="parTrans" cxnId="{D381A620-3B3D-491D-8E5D-ECFE4EC9CD35}">
      <dgm:prSet/>
      <dgm:spPr/>
      <dgm:t>
        <a:bodyPr/>
        <a:lstStyle/>
        <a:p>
          <a:endParaRPr lang="en-US"/>
        </a:p>
      </dgm:t>
    </dgm:pt>
    <dgm:pt modelId="{A228C279-6804-44E0-AB26-C2B0126EA3FA}" type="sibTrans" cxnId="{D381A620-3B3D-491D-8E5D-ECFE4EC9CD35}">
      <dgm:prSet/>
      <dgm:spPr/>
      <dgm:t>
        <a:bodyPr/>
        <a:lstStyle/>
        <a:p>
          <a:endParaRPr lang="en-US"/>
        </a:p>
      </dgm:t>
    </dgm:pt>
    <dgm:pt modelId="{D5CAAA75-E39E-4618-9A3E-E2367E55476E}">
      <dgm:prSet/>
      <dgm:spPr/>
      <dgm:t>
        <a:bodyPr/>
        <a:lstStyle/>
        <a:p>
          <a:r>
            <a:rPr lang="en-US" b="0" i="0" dirty="0"/>
            <a:t>Services for Students with Disabilities</a:t>
          </a:r>
          <a:endParaRPr lang="en-US" dirty="0"/>
        </a:p>
      </dgm:t>
    </dgm:pt>
    <dgm:pt modelId="{0AD450C9-76C2-450C-AABE-DA1562839C19}" type="parTrans" cxnId="{5F88B144-40ED-41BA-BFF0-F2E310F2E2BA}">
      <dgm:prSet/>
      <dgm:spPr/>
      <dgm:t>
        <a:bodyPr/>
        <a:lstStyle/>
        <a:p>
          <a:endParaRPr lang="en-US"/>
        </a:p>
      </dgm:t>
    </dgm:pt>
    <dgm:pt modelId="{AB02FD05-A8CD-4034-BD1F-80FB0FA2B829}" type="sibTrans" cxnId="{5F88B144-40ED-41BA-BFF0-F2E310F2E2BA}">
      <dgm:prSet/>
      <dgm:spPr/>
      <dgm:t>
        <a:bodyPr/>
        <a:lstStyle/>
        <a:p>
          <a:endParaRPr lang="en-US"/>
        </a:p>
      </dgm:t>
    </dgm:pt>
    <dgm:pt modelId="{DCEFFEC3-D8D2-4E56-99A2-54E98C50A178}">
      <dgm:prSet/>
      <dgm:spPr/>
      <dgm:t>
        <a:bodyPr/>
        <a:lstStyle/>
        <a:p>
          <a:r>
            <a:rPr lang="en-US" b="0" i="0" dirty="0"/>
            <a:t>Veterans Resource Center</a:t>
          </a:r>
          <a:endParaRPr lang="en-US" dirty="0"/>
        </a:p>
      </dgm:t>
    </dgm:pt>
    <dgm:pt modelId="{76BC17C4-3413-402C-BF0F-65CD7A2DD39B}" type="parTrans" cxnId="{D9180A18-1CEC-4473-A8FB-3A4AE3E50720}">
      <dgm:prSet/>
      <dgm:spPr/>
      <dgm:t>
        <a:bodyPr/>
        <a:lstStyle/>
        <a:p>
          <a:endParaRPr lang="en-US"/>
        </a:p>
      </dgm:t>
    </dgm:pt>
    <dgm:pt modelId="{5CA15B1A-BC40-4E42-94DC-DB52B1C622BF}" type="sibTrans" cxnId="{D9180A18-1CEC-4473-A8FB-3A4AE3E50720}">
      <dgm:prSet/>
      <dgm:spPr/>
      <dgm:t>
        <a:bodyPr/>
        <a:lstStyle/>
        <a:p>
          <a:endParaRPr lang="en-US"/>
        </a:p>
      </dgm:t>
    </dgm:pt>
    <dgm:pt modelId="{4B045F43-DBDE-465D-A733-A8A96DB1D8EA}">
      <dgm:prSet/>
      <dgm:spPr/>
      <dgm:t>
        <a:bodyPr/>
        <a:lstStyle/>
        <a:p>
          <a:r>
            <a:rPr lang="en-US" b="0" i="0" dirty="0"/>
            <a:t>First-Generation Center</a:t>
          </a:r>
          <a:endParaRPr lang="en-US" dirty="0"/>
        </a:p>
      </dgm:t>
    </dgm:pt>
    <dgm:pt modelId="{1577C3FA-B507-4D0A-A3A9-44B824EFBD14}" type="parTrans" cxnId="{BBB11462-20DA-481E-B9B0-62E3119A66E2}">
      <dgm:prSet/>
      <dgm:spPr/>
      <dgm:t>
        <a:bodyPr/>
        <a:lstStyle/>
        <a:p>
          <a:endParaRPr lang="en-US"/>
        </a:p>
      </dgm:t>
    </dgm:pt>
    <dgm:pt modelId="{C2B0222C-7CF0-4EAE-8FF3-58202E5E566F}" type="sibTrans" cxnId="{BBB11462-20DA-481E-B9B0-62E3119A66E2}">
      <dgm:prSet/>
      <dgm:spPr/>
      <dgm:t>
        <a:bodyPr/>
        <a:lstStyle/>
        <a:p>
          <a:endParaRPr lang="en-US"/>
        </a:p>
      </dgm:t>
    </dgm:pt>
    <dgm:pt modelId="{0859CD8B-6958-4148-95B3-AB6C8A19ED1E}">
      <dgm:prSet/>
      <dgm:spPr/>
      <dgm:t>
        <a:bodyPr/>
        <a:lstStyle/>
        <a:p>
          <a:pPr rtl="0"/>
          <a:r>
            <a:rPr lang="en-US" b="0" i="0" dirty="0"/>
            <a:t>Programs for </a:t>
          </a:r>
          <a:r>
            <a:rPr lang="en-US" b="0" i="0" dirty="0">
              <a:latin typeface="Calibri Light" panose="020F0302020204030204"/>
            </a:rPr>
            <a:t>Underserved</a:t>
          </a:r>
          <a:r>
            <a:rPr lang="en-US" b="0" i="0" dirty="0"/>
            <a:t> Students </a:t>
          </a:r>
          <a:endParaRPr lang="en-US" b="0" i="0" dirty="0">
            <a:latin typeface="Calibri Light" panose="020F0302020204030204"/>
          </a:endParaRPr>
        </a:p>
      </dgm:t>
    </dgm:pt>
    <dgm:pt modelId="{E88518E1-4AE2-443A-B9AE-B9AFE62FA0FC}" type="parTrans" cxnId="{98028BD4-8F7D-4FD4-B0DC-8FB37899F2B8}">
      <dgm:prSet/>
      <dgm:spPr/>
      <dgm:t>
        <a:bodyPr/>
        <a:lstStyle/>
        <a:p>
          <a:endParaRPr lang="en-US"/>
        </a:p>
      </dgm:t>
    </dgm:pt>
    <dgm:pt modelId="{A7D96363-7B18-4F8E-9603-432F9BC9B000}" type="sibTrans" cxnId="{98028BD4-8F7D-4FD4-B0DC-8FB37899F2B8}">
      <dgm:prSet/>
      <dgm:spPr/>
      <dgm:t>
        <a:bodyPr/>
        <a:lstStyle/>
        <a:p>
          <a:endParaRPr lang="en-US"/>
        </a:p>
      </dgm:t>
    </dgm:pt>
    <dgm:pt modelId="{2DF9E2B1-771A-49BA-87BB-493B289198BB}">
      <dgm:prSet/>
      <dgm:spPr/>
      <dgm:t>
        <a:bodyPr/>
        <a:lstStyle/>
        <a:p>
          <a:r>
            <a:rPr lang="en-US" dirty="0"/>
            <a:t>Etc.</a:t>
          </a:r>
          <a:br>
            <a:rPr lang="en-US" b="0" i="0" dirty="0"/>
          </a:br>
          <a:r>
            <a:rPr lang="en-US" b="0" i="0" dirty="0"/>
            <a:t> </a:t>
          </a:r>
          <a:endParaRPr lang="en-US" dirty="0"/>
        </a:p>
      </dgm:t>
    </dgm:pt>
    <dgm:pt modelId="{1478E8DC-0C21-4645-AA09-5696A7BF57D5}" type="parTrans" cxnId="{DEBC658E-AB59-47A8-AB3E-213941BD9A68}">
      <dgm:prSet/>
      <dgm:spPr/>
      <dgm:t>
        <a:bodyPr/>
        <a:lstStyle/>
        <a:p>
          <a:endParaRPr lang="en-US"/>
        </a:p>
      </dgm:t>
    </dgm:pt>
    <dgm:pt modelId="{B8348F1A-22A8-4135-AB44-C0251CCA83F5}" type="sibTrans" cxnId="{DEBC658E-AB59-47A8-AB3E-213941BD9A68}">
      <dgm:prSet/>
      <dgm:spPr/>
      <dgm:t>
        <a:bodyPr/>
        <a:lstStyle/>
        <a:p>
          <a:endParaRPr lang="en-US"/>
        </a:p>
      </dgm:t>
    </dgm:pt>
    <dgm:pt modelId="{A1D56B56-CB12-42B0-B8E4-1734AEFC3193}">
      <dgm:prSet phldr="0"/>
      <dgm:spPr/>
      <dgm:t>
        <a:bodyPr/>
        <a:lstStyle/>
        <a:p>
          <a:r>
            <a:rPr lang="en-US" b="0" i="0" dirty="0"/>
            <a:t>Academic Colleges</a:t>
          </a:r>
          <a:endParaRPr lang="en-US" dirty="0"/>
        </a:p>
      </dgm:t>
    </dgm:pt>
    <dgm:pt modelId="{8A54B513-395E-4943-A267-C3FF5156CEF3}" type="parTrans" cxnId="{2F943792-8F28-472C-8145-F76A210CA551}">
      <dgm:prSet/>
      <dgm:spPr/>
    </dgm:pt>
    <dgm:pt modelId="{23A2EE71-F8AF-4335-8D88-FFB2C9DC3EBA}" type="sibTrans" cxnId="{2F943792-8F28-472C-8145-F76A210CA551}">
      <dgm:prSet/>
      <dgm:spPr/>
    </dgm:pt>
    <dgm:pt modelId="{144D9E9F-A9BD-44DB-A49B-E230E42CF976}" type="pres">
      <dgm:prSet presAssocID="{876E68E5-EE66-404E-A66C-1DC96A928E77}" presName="diagram" presStyleCnt="0">
        <dgm:presLayoutVars>
          <dgm:dir/>
          <dgm:resizeHandles val="exact"/>
        </dgm:presLayoutVars>
      </dgm:prSet>
      <dgm:spPr/>
    </dgm:pt>
    <dgm:pt modelId="{E0A9E581-2232-4A04-A90F-479E79263A46}" type="pres">
      <dgm:prSet presAssocID="{605F4D39-45EA-400C-BEF3-76889B4516A5}" presName="node" presStyleLbl="node1" presStyleIdx="0" presStyleCnt="10">
        <dgm:presLayoutVars>
          <dgm:bulletEnabled val="1"/>
        </dgm:presLayoutVars>
      </dgm:prSet>
      <dgm:spPr/>
    </dgm:pt>
    <dgm:pt modelId="{101B4098-B502-4C0B-82AC-D1282AA73ED3}" type="pres">
      <dgm:prSet presAssocID="{AE5F40C1-17B6-498F-A69C-5A02DA488ED7}" presName="sibTrans" presStyleCnt="0"/>
      <dgm:spPr/>
    </dgm:pt>
    <dgm:pt modelId="{5805AC94-3AE7-4591-AAA1-6764F975E855}" type="pres">
      <dgm:prSet presAssocID="{9ED7583C-31D4-4E23-A1A6-B25A82092F61}" presName="node" presStyleLbl="node1" presStyleIdx="1" presStyleCnt="10">
        <dgm:presLayoutVars>
          <dgm:bulletEnabled val="1"/>
        </dgm:presLayoutVars>
      </dgm:prSet>
      <dgm:spPr/>
    </dgm:pt>
    <dgm:pt modelId="{7D9E486F-58F3-4E0D-893C-F860F5D58169}" type="pres">
      <dgm:prSet presAssocID="{7A2DA7E5-F8C4-4AD1-B1B0-83650A47B849}" presName="sibTrans" presStyleCnt="0"/>
      <dgm:spPr/>
    </dgm:pt>
    <dgm:pt modelId="{D762C242-8851-445A-B0EB-F0E12FAC5A0E}" type="pres">
      <dgm:prSet presAssocID="{C0E5DE47-0036-4FEC-8B88-D7EFD8652620}" presName="node" presStyleLbl="node1" presStyleIdx="2" presStyleCnt="10">
        <dgm:presLayoutVars>
          <dgm:bulletEnabled val="1"/>
        </dgm:presLayoutVars>
      </dgm:prSet>
      <dgm:spPr/>
    </dgm:pt>
    <dgm:pt modelId="{D3A08235-5A87-4F8A-A4EA-4A9DA3F9965B}" type="pres">
      <dgm:prSet presAssocID="{E8A8BCD5-5FB1-4D5B-8C6C-E61027F239EF}" presName="sibTrans" presStyleCnt="0"/>
      <dgm:spPr/>
    </dgm:pt>
    <dgm:pt modelId="{982EACDA-1B48-45D2-B994-5E8FECEAE066}" type="pres">
      <dgm:prSet presAssocID="{65036434-C5E4-4D29-A072-4D811AFCC79D}" presName="node" presStyleLbl="node1" presStyleIdx="3" presStyleCnt="10">
        <dgm:presLayoutVars>
          <dgm:bulletEnabled val="1"/>
        </dgm:presLayoutVars>
      </dgm:prSet>
      <dgm:spPr/>
    </dgm:pt>
    <dgm:pt modelId="{A9D7FBBA-0645-4687-848A-E88AEF79C2B3}" type="pres">
      <dgm:prSet presAssocID="{A228C279-6804-44E0-AB26-C2B0126EA3FA}" presName="sibTrans" presStyleCnt="0"/>
      <dgm:spPr/>
    </dgm:pt>
    <dgm:pt modelId="{DB43BD85-6E7B-4B55-93CA-487959F5ED68}" type="pres">
      <dgm:prSet presAssocID="{D5CAAA75-E39E-4618-9A3E-E2367E55476E}" presName="node" presStyleLbl="node1" presStyleIdx="4" presStyleCnt="10">
        <dgm:presLayoutVars>
          <dgm:bulletEnabled val="1"/>
        </dgm:presLayoutVars>
      </dgm:prSet>
      <dgm:spPr/>
    </dgm:pt>
    <dgm:pt modelId="{E4B37572-5922-4C59-8078-CD044DA78696}" type="pres">
      <dgm:prSet presAssocID="{AB02FD05-A8CD-4034-BD1F-80FB0FA2B829}" presName="sibTrans" presStyleCnt="0"/>
      <dgm:spPr/>
    </dgm:pt>
    <dgm:pt modelId="{EFA84F5B-3FAB-49C0-8AAF-C94F7914902A}" type="pres">
      <dgm:prSet presAssocID="{DCEFFEC3-D8D2-4E56-99A2-54E98C50A178}" presName="node" presStyleLbl="node1" presStyleIdx="5" presStyleCnt="10">
        <dgm:presLayoutVars>
          <dgm:bulletEnabled val="1"/>
        </dgm:presLayoutVars>
      </dgm:prSet>
      <dgm:spPr/>
    </dgm:pt>
    <dgm:pt modelId="{7FD08D60-9F93-422A-A993-91DD3113DE7E}" type="pres">
      <dgm:prSet presAssocID="{5CA15B1A-BC40-4E42-94DC-DB52B1C622BF}" presName="sibTrans" presStyleCnt="0"/>
      <dgm:spPr/>
    </dgm:pt>
    <dgm:pt modelId="{A08E9390-CB89-4441-9912-C064D9B08865}" type="pres">
      <dgm:prSet presAssocID="{4B045F43-DBDE-465D-A733-A8A96DB1D8EA}" presName="node" presStyleLbl="node1" presStyleIdx="6" presStyleCnt="10">
        <dgm:presLayoutVars>
          <dgm:bulletEnabled val="1"/>
        </dgm:presLayoutVars>
      </dgm:prSet>
      <dgm:spPr/>
    </dgm:pt>
    <dgm:pt modelId="{7401FC28-BE73-4BA0-95B7-529492075A85}" type="pres">
      <dgm:prSet presAssocID="{C2B0222C-7CF0-4EAE-8FF3-58202E5E566F}" presName="sibTrans" presStyleCnt="0"/>
      <dgm:spPr/>
    </dgm:pt>
    <dgm:pt modelId="{2689BACC-1EFC-499C-B29B-0F021B4F857F}" type="pres">
      <dgm:prSet presAssocID="{0859CD8B-6958-4148-95B3-AB6C8A19ED1E}" presName="node" presStyleLbl="node1" presStyleIdx="7" presStyleCnt="10">
        <dgm:presLayoutVars>
          <dgm:bulletEnabled val="1"/>
        </dgm:presLayoutVars>
      </dgm:prSet>
      <dgm:spPr/>
    </dgm:pt>
    <dgm:pt modelId="{FF8CE2E6-9F8A-4513-9F69-9E42722EFA75}" type="pres">
      <dgm:prSet presAssocID="{A7D96363-7B18-4F8E-9603-432F9BC9B000}" presName="sibTrans" presStyleCnt="0"/>
      <dgm:spPr/>
    </dgm:pt>
    <dgm:pt modelId="{2758B2D8-4F86-4C1D-B403-3A2DC4624848}" type="pres">
      <dgm:prSet presAssocID="{A1D56B56-CB12-42B0-B8E4-1734AEFC3193}" presName="node" presStyleLbl="node1" presStyleIdx="8" presStyleCnt="10">
        <dgm:presLayoutVars>
          <dgm:bulletEnabled val="1"/>
        </dgm:presLayoutVars>
      </dgm:prSet>
      <dgm:spPr/>
    </dgm:pt>
    <dgm:pt modelId="{8CED34A4-CEB7-4959-B856-53FBF24E8969}" type="pres">
      <dgm:prSet presAssocID="{23A2EE71-F8AF-4335-8D88-FFB2C9DC3EBA}" presName="sibTrans" presStyleCnt="0"/>
      <dgm:spPr/>
    </dgm:pt>
    <dgm:pt modelId="{A9D0E73F-FB4C-4E1D-93B5-EB70C7689D41}" type="pres">
      <dgm:prSet presAssocID="{2DF9E2B1-771A-49BA-87BB-493B289198BB}" presName="node" presStyleLbl="node1" presStyleIdx="9" presStyleCnt="10">
        <dgm:presLayoutVars>
          <dgm:bulletEnabled val="1"/>
        </dgm:presLayoutVars>
      </dgm:prSet>
      <dgm:spPr/>
    </dgm:pt>
  </dgm:ptLst>
  <dgm:cxnLst>
    <dgm:cxn modelId="{253BE10E-0427-4B6C-9C4C-DF23088FAF8B}" type="presOf" srcId="{C0E5DE47-0036-4FEC-8B88-D7EFD8652620}" destId="{D762C242-8851-445A-B0EB-F0E12FAC5A0E}" srcOrd="0" destOrd="0" presId="urn:microsoft.com/office/officeart/2005/8/layout/default"/>
    <dgm:cxn modelId="{0539BE14-DA10-42D9-B771-4EA464DF2B39}" type="presOf" srcId="{4B045F43-DBDE-465D-A733-A8A96DB1D8EA}" destId="{A08E9390-CB89-4441-9912-C064D9B08865}" srcOrd="0" destOrd="0" presId="urn:microsoft.com/office/officeart/2005/8/layout/default"/>
    <dgm:cxn modelId="{A78B5F15-386D-43D6-90D4-F56A03CD0ADF}" type="presOf" srcId="{605F4D39-45EA-400C-BEF3-76889B4516A5}" destId="{E0A9E581-2232-4A04-A90F-479E79263A46}" srcOrd="0" destOrd="0" presId="urn:microsoft.com/office/officeart/2005/8/layout/default"/>
    <dgm:cxn modelId="{57FF9916-8392-4A17-B7B3-9DFABCF56F06}" srcId="{876E68E5-EE66-404E-A66C-1DC96A928E77}" destId="{9ED7583C-31D4-4E23-A1A6-B25A82092F61}" srcOrd="1" destOrd="0" parTransId="{F09FF839-5133-4AAB-B7D4-FA3408DECAFB}" sibTransId="{7A2DA7E5-F8C4-4AD1-B1B0-83650A47B849}"/>
    <dgm:cxn modelId="{D9180A18-1CEC-4473-A8FB-3A4AE3E50720}" srcId="{876E68E5-EE66-404E-A66C-1DC96A928E77}" destId="{DCEFFEC3-D8D2-4E56-99A2-54E98C50A178}" srcOrd="5" destOrd="0" parTransId="{76BC17C4-3413-402C-BF0F-65CD7A2DD39B}" sibTransId="{5CA15B1A-BC40-4E42-94DC-DB52B1C622BF}"/>
    <dgm:cxn modelId="{D381A620-3B3D-491D-8E5D-ECFE4EC9CD35}" srcId="{876E68E5-EE66-404E-A66C-1DC96A928E77}" destId="{65036434-C5E4-4D29-A072-4D811AFCC79D}" srcOrd="3" destOrd="0" parTransId="{AB80F2D1-33D4-4962-9A8D-4E7A73B87DB6}" sibTransId="{A228C279-6804-44E0-AB26-C2B0126EA3FA}"/>
    <dgm:cxn modelId="{43C79727-0CCB-48E8-8E24-2C470037ECD4}" type="presOf" srcId="{876E68E5-EE66-404E-A66C-1DC96A928E77}" destId="{144D9E9F-A9BD-44DB-A49B-E230E42CF976}" srcOrd="0" destOrd="0" presId="urn:microsoft.com/office/officeart/2005/8/layout/default"/>
    <dgm:cxn modelId="{5F88B144-40ED-41BA-BFF0-F2E310F2E2BA}" srcId="{876E68E5-EE66-404E-A66C-1DC96A928E77}" destId="{D5CAAA75-E39E-4618-9A3E-E2367E55476E}" srcOrd="4" destOrd="0" parTransId="{0AD450C9-76C2-450C-AABE-DA1562839C19}" sibTransId="{AB02FD05-A8CD-4034-BD1F-80FB0FA2B829}"/>
    <dgm:cxn modelId="{ADC1D245-7D84-4825-A1B2-54384FDD0491}" type="presOf" srcId="{A1D56B56-CB12-42B0-B8E4-1734AEFC3193}" destId="{2758B2D8-4F86-4C1D-B403-3A2DC4624848}" srcOrd="0" destOrd="0" presId="urn:microsoft.com/office/officeart/2005/8/layout/default"/>
    <dgm:cxn modelId="{7708E54C-510E-4E51-A892-EA12F00DC4F8}" type="presOf" srcId="{D5CAAA75-E39E-4618-9A3E-E2367E55476E}" destId="{DB43BD85-6E7B-4B55-93CA-487959F5ED68}" srcOrd="0" destOrd="0" presId="urn:microsoft.com/office/officeart/2005/8/layout/default"/>
    <dgm:cxn modelId="{8034D056-B9A2-4D4D-BF01-1C6F778C0B13}" type="presOf" srcId="{0859CD8B-6958-4148-95B3-AB6C8A19ED1E}" destId="{2689BACC-1EFC-499C-B29B-0F021B4F857F}" srcOrd="0" destOrd="0" presId="urn:microsoft.com/office/officeart/2005/8/layout/default"/>
    <dgm:cxn modelId="{BBB11462-20DA-481E-B9B0-62E3119A66E2}" srcId="{876E68E5-EE66-404E-A66C-1DC96A928E77}" destId="{4B045F43-DBDE-465D-A733-A8A96DB1D8EA}" srcOrd="6" destOrd="0" parTransId="{1577C3FA-B507-4D0A-A3A9-44B824EFBD14}" sibTransId="{C2B0222C-7CF0-4EAE-8FF3-58202E5E566F}"/>
    <dgm:cxn modelId="{DEBC658E-AB59-47A8-AB3E-213941BD9A68}" srcId="{876E68E5-EE66-404E-A66C-1DC96A928E77}" destId="{2DF9E2B1-771A-49BA-87BB-493B289198BB}" srcOrd="9" destOrd="0" parTransId="{1478E8DC-0C21-4645-AA09-5696A7BF57D5}" sibTransId="{B8348F1A-22A8-4135-AB44-C0251CCA83F5}"/>
    <dgm:cxn modelId="{2F943792-8F28-472C-8145-F76A210CA551}" srcId="{876E68E5-EE66-404E-A66C-1DC96A928E77}" destId="{A1D56B56-CB12-42B0-B8E4-1734AEFC3193}" srcOrd="8" destOrd="0" parTransId="{8A54B513-395E-4943-A267-C3FF5156CEF3}" sibTransId="{23A2EE71-F8AF-4335-8D88-FFB2C9DC3EBA}"/>
    <dgm:cxn modelId="{712101A3-B0BC-486F-A573-AAC336276C17}" srcId="{876E68E5-EE66-404E-A66C-1DC96A928E77}" destId="{605F4D39-45EA-400C-BEF3-76889B4516A5}" srcOrd="0" destOrd="0" parTransId="{AA48F32A-87A9-406C-BED9-E9BE9CAF7F02}" sibTransId="{AE5F40C1-17B6-498F-A69C-5A02DA488ED7}"/>
    <dgm:cxn modelId="{775387C3-66FB-435D-80CC-B21ECB2F8F33}" type="presOf" srcId="{9ED7583C-31D4-4E23-A1A6-B25A82092F61}" destId="{5805AC94-3AE7-4591-AAA1-6764F975E855}" srcOrd="0" destOrd="0" presId="urn:microsoft.com/office/officeart/2005/8/layout/default"/>
    <dgm:cxn modelId="{6123FACB-7713-4122-85E6-8FAD9CC82D0B}" type="presOf" srcId="{DCEFFEC3-D8D2-4E56-99A2-54E98C50A178}" destId="{EFA84F5B-3FAB-49C0-8AAF-C94F7914902A}" srcOrd="0" destOrd="0" presId="urn:microsoft.com/office/officeart/2005/8/layout/default"/>
    <dgm:cxn modelId="{98028BD4-8F7D-4FD4-B0DC-8FB37899F2B8}" srcId="{876E68E5-EE66-404E-A66C-1DC96A928E77}" destId="{0859CD8B-6958-4148-95B3-AB6C8A19ED1E}" srcOrd="7" destOrd="0" parTransId="{E88518E1-4AE2-443A-B9AE-B9AFE62FA0FC}" sibTransId="{A7D96363-7B18-4F8E-9603-432F9BC9B000}"/>
    <dgm:cxn modelId="{3572CDE1-305D-4F3E-AD47-BA2F008543F5}" srcId="{876E68E5-EE66-404E-A66C-1DC96A928E77}" destId="{C0E5DE47-0036-4FEC-8B88-D7EFD8652620}" srcOrd="2" destOrd="0" parTransId="{BFC20743-978D-430C-88CE-1509B2039424}" sibTransId="{E8A8BCD5-5FB1-4D5B-8C6C-E61027F239EF}"/>
    <dgm:cxn modelId="{8FA3C9F5-CD19-46BB-9EA2-51940FE04C10}" type="presOf" srcId="{2DF9E2B1-771A-49BA-87BB-493B289198BB}" destId="{A9D0E73F-FB4C-4E1D-93B5-EB70C7689D41}" srcOrd="0" destOrd="0" presId="urn:microsoft.com/office/officeart/2005/8/layout/default"/>
    <dgm:cxn modelId="{9AAD1BFC-FD2C-406E-8ED9-B86D63356DBB}" type="presOf" srcId="{65036434-C5E4-4D29-A072-4D811AFCC79D}" destId="{982EACDA-1B48-45D2-B994-5E8FECEAE066}" srcOrd="0" destOrd="0" presId="urn:microsoft.com/office/officeart/2005/8/layout/default"/>
    <dgm:cxn modelId="{6F97D1C2-FFF6-4A52-ADC7-CBA7C57E2564}" type="presParOf" srcId="{144D9E9F-A9BD-44DB-A49B-E230E42CF976}" destId="{E0A9E581-2232-4A04-A90F-479E79263A46}" srcOrd="0" destOrd="0" presId="urn:microsoft.com/office/officeart/2005/8/layout/default"/>
    <dgm:cxn modelId="{D903E620-C612-4BA5-991E-E4144ED23371}" type="presParOf" srcId="{144D9E9F-A9BD-44DB-A49B-E230E42CF976}" destId="{101B4098-B502-4C0B-82AC-D1282AA73ED3}" srcOrd="1" destOrd="0" presId="urn:microsoft.com/office/officeart/2005/8/layout/default"/>
    <dgm:cxn modelId="{B897B7E5-2E0E-4CF8-9867-052400C53DB3}" type="presParOf" srcId="{144D9E9F-A9BD-44DB-A49B-E230E42CF976}" destId="{5805AC94-3AE7-4591-AAA1-6764F975E855}" srcOrd="2" destOrd="0" presId="urn:microsoft.com/office/officeart/2005/8/layout/default"/>
    <dgm:cxn modelId="{1BE7851A-FB8E-4B30-8B2F-FEC94E218B8A}" type="presParOf" srcId="{144D9E9F-A9BD-44DB-A49B-E230E42CF976}" destId="{7D9E486F-58F3-4E0D-893C-F860F5D58169}" srcOrd="3" destOrd="0" presId="urn:microsoft.com/office/officeart/2005/8/layout/default"/>
    <dgm:cxn modelId="{022BE15F-4AAF-41A9-B13D-A3DBC8D38BD0}" type="presParOf" srcId="{144D9E9F-A9BD-44DB-A49B-E230E42CF976}" destId="{D762C242-8851-445A-B0EB-F0E12FAC5A0E}" srcOrd="4" destOrd="0" presId="urn:microsoft.com/office/officeart/2005/8/layout/default"/>
    <dgm:cxn modelId="{D1543B77-379D-43A0-B1DD-486BBE7DCF8E}" type="presParOf" srcId="{144D9E9F-A9BD-44DB-A49B-E230E42CF976}" destId="{D3A08235-5A87-4F8A-A4EA-4A9DA3F9965B}" srcOrd="5" destOrd="0" presId="urn:microsoft.com/office/officeart/2005/8/layout/default"/>
    <dgm:cxn modelId="{58C61FEB-70E0-4076-BB4A-E10363084254}" type="presParOf" srcId="{144D9E9F-A9BD-44DB-A49B-E230E42CF976}" destId="{982EACDA-1B48-45D2-B994-5E8FECEAE066}" srcOrd="6" destOrd="0" presId="urn:microsoft.com/office/officeart/2005/8/layout/default"/>
    <dgm:cxn modelId="{ACFE548E-D5C3-43A5-BDBD-BCD09984EF20}" type="presParOf" srcId="{144D9E9F-A9BD-44DB-A49B-E230E42CF976}" destId="{A9D7FBBA-0645-4687-848A-E88AEF79C2B3}" srcOrd="7" destOrd="0" presId="urn:microsoft.com/office/officeart/2005/8/layout/default"/>
    <dgm:cxn modelId="{6E13D2F0-E0CA-4BF5-A5A0-792D5B29AD77}" type="presParOf" srcId="{144D9E9F-A9BD-44DB-A49B-E230E42CF976}" destId="{DB43BD85-6E7B-4B55-93CA-487959F5ED68}" srcOrd="8" destOrd="0" presId="urn:microsoft.com/office/officeart/2005/8/layout/default"/>
    <dgm:cxn modelId="{6FAF4654-D7A6-45DD-8F81-C1D5193C520C}" type="presParOf" srcId="{144D9E9F-A9BD-44DB-A49B-E230E42CF976}" destId="{E4B37572-5922-4C59-8078-CD044DA78696}" srcOrd="9" destOrd="0" presId="urn:microsoft.com/office/officeart/2005/8/layout/default"/>
    <dgm:cxn modelId="{3BB3DF4B-F71B-4552-9267-B9697F9E5180}" type="presParOf" srcId="{144D9E9F-A9BD-44DB-A49B-E230E42CF976}" destId="{EFA84F5B-3FAB-49C0-8AAF-C94F7914902A}" srcOrd="10" destOrd="0" presId="urn:microsoft.com/office/officeart/2005/8/layout/default"/>
    <dgm:cxn modelId="{535C4919-247C-48F6-A428-0D5E76ABCF3E}" type="presParOf" srcId="{144D9E9F-A9BD-44DB-A49B-E230E42CF976}" destId="{7FD08D60-9F93-422A-A993-91DD3113DE7E}" srcOrd="11" destOrd="0" presId="urn:microsoft.com/office/officeart/2005/8/layout/default"/>
    <dgm:cxn modelId="{601B6097-B274-4BC5-A13F-F2A817C0FFC7}" type="presParOf" srcId="{144D9E9F-A9BD-44DB-A49B-E230E42CF976}" destId="{A08E9390-CB89-4441-9912-C064D9B08865}" srcOrd="12" destOrd="0" presId="urn:microsoft.com/office/officeart/2005/8/layout/default"/>
    <dgm:cxn modelId="{B9BADC99-FF04-48C7-ADE6-E4D6FA5762AC}" type="presParOf" srcId="{144D9E9F-A9BD-44DB-A49B-E230E42CF976}" destId="{7401FC28-BE73-4BA0-95B7-529492075A85}" srcOrd="13" destOrd="0" presId="urn:microsoft.com/office/officeart/2005/8/layout/default"/>
    <dgm:cxn modelId="{5032116B-6C8F-4A25-8255-0E4FF5D5A5FC}" type="presParOf" srcId="{144D9E9F-A9BD-44DB-A49B-E230E42CF976}" destId="{2689BACC-1EFC-499C-B29B-0F021B4F857F}" srcOrd="14" destOrd="0" presId="urn:microsoft.com/office/officeart/2005/8/layout/default"/>
    <dgm:cxn modelId="{FEB63372-CE43-428C-A108-594F7A6415EA}" type="presParOf" srcId="{144D9E9F-A9BD-44DB-A49B-E230E42CF976}" destId="{FF8CE2E6-9F8A-4513-9F69-9E42722EFA75}" srcOrd="15" destOrd="0" presId="urn:microsoft.com/office/officeart/2005/8/layout/default"/>
    <dgm:cxn modelId="{C299B696-90C9-4BE8-9B22-B8BA2053990E}" type="presParOf" srcId="{144D9E9F-A9BD-44DB-A49B-E230E42CF976}" destId="{2758B2D8-4F86-4C1D-B403-3A2DC4624848}" srcOrd="16" destOrd="0" presId="urn:microsoft.com/office/officeart/2005/8/layout/default"/>
    <dgm:cxn modelId="{5BA0883C-AAAE-49BE-BDF9-277443B71DE2}" type="presParOf" srcId="{144D9E9F-A9BD-44DB-A49B-E230E42CF976}" destId="{8CED34A4-CEB7-4959-B856-53FBF24E8969}" srcOrd="17" destOrd="0" presId="urn:microsoft.com/office/officeart/2005/8/layout/default"/>
    <dgm:cxn modelId="{7382A04C-90E2-4171-A029-E1E9052CF9E9}" type="presParOf" srcId="{144D9E9F-A9BD-44DB-A49B-E230E42CF976}" destId="{A9D0E73F-FB4C-4E1D-93B5-EB70C7689D41}"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DA8AC0-5C81-4804-A66E-01702322083C}"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8D3D8CCD-FF58-4CD6-8444-84563EA9FB3C}">
      <dgm:prSet/>
      <dgm:spPr/>
      <dgm:t>
        <a:bodyPr/>
        <a:lstStyle/>
        <a:p>
          <a:pPr>
            <a:defRPr cap="all"/>
          </a:pPr>
          <a:r>
            <a:rPr lang="en-US" dirty="0"/>
            <a:t>Local school districts</a:t>
          </a:r>
        </a:p>
      </dgm:t>
    </dgm:pt>
    <dgm:pt modelId="{E77C52AF-69EA-4288-8CA0-A29609E9ED63}" type="parTrans" cxnId="{FFC7E070-0F12-47A6-9024-F31C5A47C84E}">
      <dgm:prSet/>
      <dgm:spPr/>
      <dgm:t>
        <a:bodyPr/>
        <a:lstStyle/>
        <a:p>
          <a:endParaRPr lang="en-US"/>
        </a:p>
      </dgm:t>
    </dgm:pt>
    <dgm:pt modelId="{3C77D19B-366F-4E10-B5C9-B6A11762332E}" type="sibTrans" cxnId="{FFC7E070-0F12-47A6-9024-F31C5A47C84E}">
      <dgm:prSet/>
      <dgm:spPr/>
      <dgm:t>
        <a:bodyPr/>
        <a:lstStyle/>
        <a:p>
          <a:endParaRPr lang="en-US"/>
        </a:p>
      </dgm:t>
    </dgm:pt>
    <dgm:pt modelId="{D33444E7-9F64-4834-87B1-356747DACFD6}">
      <dgm:prSet/>
      <dgm:spPr/>
      <dgm:t>
        <a:bodyPr/>
        <a:lstStyle/>
        <a:p>
          <a:pPr>
            <a:defRPr cap="all"/>
          </a:pPr>
          <a:r>
            <a:rPr lang="en-US" b="0" i="0" dirty="0"/>
            <a:t>Community Colleges</a:t>
          </a:r>
          <a:endParaRPr lang="en-US" dirty="0"/>
        </a:p>
      </dgm:t>
    </dgm:pt>
    <dgm:pt modelId="{3A5E90C4-3E41-427C-B233-E033913A898D}" type="parTrans" cxnId="{9D0670C0-A208-47D2-AF89-ECC6EA507E2B}">
      <dgm:prSet/>
      <dgm:spPr/>
      <dgm:t>
        <a:bodyPr/>
        <a:lstStyle/>
        <a:p>
          <a:endParaRPr lang="en-US"/>
        </a:p>
      </dgm:t>
    </dgm:pt>
    <dgm:pt modelId="{DFE7C86D-C71F-46EE-B2BF-8ACE0A2FF4C1}" type="sibTrans" cxnId="{9D0670C0-A208-47D2-AF89-ECC6EA507E2B}">
      <dgm:prSet/>
      <dgm:spPr/>
      <dgm:t>
        <a:bodyPr/>
        <a:lstStyle/>
        <a:p>
          <a:endParaRPr lang="en-US"/>
        </a:p>
      </dgm:t>
    </dgm:pt>
    <dgm:pt modelId="{C5A70417-F004-468E-A0B9-CBB8CE3C12AA}">
      <dgm:prSet/>
      <dgm:spPr/>
      <dgm:t>
        <a:bodyPr/>
        <a:lstStyle/>
        <a:p>
          <a:pPr>
            <a:defRPr cap="all"/>
          </a:pPr>
          <a:r>
            <a:rPr lang="en-US" b="0" i="0" dirty="0"/>
            <a:t>Businesses</a:t>
          </a:r>
          <a:endParaRPr lang="en-US" dirty="0"/>
        </a:p>
      </dgm:t>
    </dgm:pt>
    <dgm:pt modelId="{5CE1E456-3302-4CAC-927F-526AA8E04F57}" type="parTrans" cxnId="{D537286E-2C71-4856-844E-B75CE221C7ED}">
      <dgm:prSet/>
      <dgm:spPr/>
      <dgm:t>
        <a:bodyPr/>
        <a:lstStyle/>
        <a:p>
          <a:endParaRPr lang="en-US"/>
        </a:p>
      </dgm:t>
    </dgm:pt>
    <dgm:pt modelId="{D958210B-DDDC-42B0-9992-F626C87985A4}" type="sibTrans" cxnId="{D537286E-2C71-4856-844E-B75CE221C7ED}">
      <dgm:prSet/>
      <dgm:spPr/>
      <dgm:t>
        <a:bodyPr/>
        <a:lstStyle/>
        <a:p>
          <a:endParaRPr lang="en-US"/>
        </a:p>
      </dgm:t>
    </dgm:pt>
    <dgm:pt modelId="{2A230181-BB48-4CD4-A457-63E08C62D1A8}">
      <dgm:prSet/>
      <dgm:spPr/>
      <dgm:t>
        <a:bodyPr/>
        <a:lstStyle/>
        <a:p>
          <a:pPr>
            <a:defRPr cap="all"/>
          </a:pPr>
          <a:r>
            <a:rPr lang="en-US" dirty="0"/>
            <a:t>Etc.</a:t>
          </a:r>
          <a:br>
            <a:rPr lang="en-US" b="0" i="0" dirty="0"/>
          </a:br>
          <a:r>
            <a:rPr lang="en-US" b="0" i="0" dirty="0"/>
            <a:t> </a:t>
          </a:r>
          <a:endParaRPr lang="en-US" dirty="0"/>
        </a:p>
      </dgm:t>
    </dgm:pt>
    <dgm:pt modelId="{0FF86E54-9CC5-46BC-AE8E-737C7FB9C42E}" type="parTrans" cxnId="{BA3BC4F4-98D5-426A-8911-9EB747CD2EF9}">
      <dgm:prSet/>
      <dgm:spPr/>
      <dgm:t>
        <a:bodyPr/>
        <a:lstStyle/>
        <a:p>
          <a:endParaRPr lang="en-US"/>
        </a:p>
      </dgm:t>
    </dgm:pt>
    <dgm:pt modelId="{688C9C3D-B49B-48CF-9196-CF6CA09ED5D9}" type="sibTrans" cxnId="{BA3BC4F4-98D5-426A-8911-9EB747CD2EF9}">
      <dgm:prSet/>
      <dgm:spPr/>
      <dgm:t>
        <a:bodyPr/>
        <a:lstStyle/>
        <a:p>
          <a:endParaRPr lang="en-US"/>
        </a:p>
      </dgm:t>
    </dgm:pt>
    <dgm:pt modelId="{E1ED7AF7-BB53-4F25-B198-72F37E68C84C}" type="pres">
      <dgm:prSet presAssocID="{BADA8AC0-5C81-4804-A66E-01702322083C}" presName="root" presStyleCnt="0">
        <dgm:presLayoutVars>
          <dgm:dir/>
          <dgm:resizeHandles val="exact"/>
        </dgm:presLayoutVars>
      </dgm:prSet>
      <dgm:spPr/>
    </dgm:pt>
    <dgm:pt modelId="{2C0FAE90-DB07-45D1-80F7-5FCB6301DDB6}" type="pres">
      <dgm:prSet presAssocID="{8D3D8CCD-FF58-4CD6-8444-84563EA9FB3C}" presName="compNode" presStyleCnt="0"/>
      <dgm:spPr/>
    </dgm:pt>
    <dgm:pt modelId="{6267C6CF-129C-41C2-8AF2-E662FDAB7581}" type="pres">
      <dgm:prSet presAssocID="{8D3D8CCD-FF58-4CD6-8444-84563EA9FB3C}" presName="iconBgRect" presStyleLbl="bgShp" presStyleIdx="0" presStyleCnt="4"/>
      <dgm:spPr/>
    </dgm:pt>
    <dgm:pt modelId="{01E46DF4-A19B-4E4D-A2C3-F57564AF3A6D}" type="pres">
      <dgm:prSet presAssocID="{8D3D8CCD-FF58-4CD6-8444-84563EA9FB3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EEA2BDFE-2F35-408C-8EA8-A73760644FB8}" type="pres">
      <dgm:prSet presAssocID="{8D3D8CCD-FF58-4CD6-8444-84563EA9FB3C}" presName="spaceRect" presStyleCnt="0"/>
      <dgm:spPr/>
    </dgm:pt>
    <dgm:pt modelId="{B4F304F3-A23F-4EFC-BFCD-883F42C057E6}" type="pres">
      <dgm:prSet presAssocID="{8D3D8CCD-FF58-4CD6-8444-84563EA9FB3C}" presName="textRect" presStyleLbl="revTx" presStyleIdx="0" presStyleCnt="4">
        <dgm:presLayoutVars>
          <dgm:chMax val="1"/>
          <dgm:chPref val="1"/>
        </dgm:presLayoutVars>
      </dgm:prSet>
      <dgm:spPr/>
    </dgm:pt>
    <dgm:pt modelId="{B9CD3394-58B0-429F-83D3-319056B03FB3}" type="pres">
      <dgm:prSet presAssocID="{3C77D19B-366F-4E10-B5C9-B6A11762332E}" presName="sibTrans" presStyleCnt="0"/>
      <dgm:spPr/>
    </dgm:pt>
    <dgm:pt modelId="{38574819-7342-4CC4-90B5-050526F821F6}" type="pres">
      <dgm:prSet presAssocID="{D33444E7-9F64-4834-87B1-356747DACFD6}" presName="compNode" presStyleCnt="0"/>
      <dgm:spPr/>
    </dgm:pt>
    <dgm:pt modelId="{FC0A3B14-AF87-432F-8888-D2CDD8AD0B26}" type="pres">
      <dgm:prSet presAssocID="{D33444E7-9F64-4834-87B1-356747DACFD6}" presName="iconBgRect" presStyleLbl="bgShp" presStyleIdx="1" presStyleCnt="4"/>
      <dgm:spPr/>
    </dgm:pt>
    <dgm:pt modelId="{4F1F5C0D-9826-4486-ADCF-3A6E0945CEF6}" type="pres">
      <dgm:prSet presAssocID="{D33444E7-9F64-4834-87B1-356747DACFD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F44AAB27-CBD4-4F8E-8E3E-85E471C02B5D}" type="pres">
      <dgm:prSet presAssocID="{D33444E7-9F64-4834-87B1-356747DACFD6}" presName="spaceRect" presStyleCnt="0"/>
      <dgm:spPr/>
    </dgm:pt>
    <dgm:pt modelId="{76A2C652-7F09-4824-9087-C788D50B2A79}" type="pres">
      <dgm:prSet presAssocID="{D33444E7-9F64-4834-87B1-356747DACFD6}" presName="textRect" presStyleLbl="revTx" presStyleIdx="1" presStyleCnt="4">
        <dgm:presLayoutVars>
          <dgm:chMax val="1"/>
          <dgm:chPref val="1"/>
        </dgm:presLayoutVars>
      </dgm:prSet>
      <dgm:spPr/>
    </dgm:pt>
    <dgm:pt modelId="{53F4297E-14AA-4C6C-92E7-24B8BF23A83D}" type="pres">
      <dgm:prSet presAssocID="{DFE7C86D-C71F-46EE-B2BF-8ACE0A2FF4C1}" presName="sibTrans" presStyleCnt="0"/>
      <dgm:spPr/>
    </dgm:pt>
    <dgm:pt modelId="{DC2E63B8-DC7F-431B-B713-7EFD3E757303}" type="pres">
      <dgm:prSet presAssocID="{C5A70417-F004-468E-A0B9-CBB8CE3C12AA}" presName="compNode" presStyleCnt="0"/>
      <dgm:spPr/>
    </dgm:pt>
    <dgm:pt modelId="{BC734275-B636-497E-A997-03EDEED1DC71}" type="pres">
      <dgm:prSet presAssocID="{C5A70417-F004-468E-A0B9-CBB8CE3C12AA}" presName="iconBgRect" presStyleLbl="bgShp" presStyleIdx="2" presStyleCnt="4"/>
      <dgm:spPr/>
    </dgm:pt>
    <dgm:pt modelId="{70D02522-AB19-482A-87A4-FB6C883B8659}" type="pres">
      <dgm:prSet presAssocID="{C5A70417-F004-468E-A0B9-CBB8CE3C12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CF2ED3BA-E4CD-4A06-8D90-3044041CDFB1}" type="pres">
      <dgm:prSet presAssocID="{C5A70417-F004-468E-A0B9-CBB8CE3C12AA}" presName="spaceRect" presStyleCnt="0"/>
      <dgm:spPr/>
    </dgm:pt>
    <dgm:pt modelId="{F85E4E05-2387-45B4-AC94-CCB53288C95E}" type="pres">
      <dgm:prSet presAssocID="{C5A70417-F004-468E-A0B9-CBB8CE3C12AA}" presName="textRect" presStyleLbl="revTx" presStyleIdx="2" presStyleCnt="4">
        <dgm:presLayoutVars>
          <dgm:chMax val="1"/>
          <dgm:chPref val="1"/>
        </dgm:presLayoutVars>
      </dgm:prSet>
      <dgm:spPr/>
    </dgm:pt>
    <dgm:pt modelId="{5BDB4973-DC4E-48F5-AD7B-55F5E1E406B9}" type="pres">
      <dgm:prSet presAssocID="{D958210B-DDDC-42B0-9992-F626C87985A4}" presName="sibTrans" presStyleCnt="0"/>
      <dgm:spPr/>
    </dgm:pt>
    <dgm:pt modelId="{6D61B64F-B684-4869-B3E5-66C40CD11D4A}" type="pres">
      <dgm:prSet presAssocID="{2A230181-BB48-4CD4-A457-63E08C62D1A8}" presName="compNode" presStyleCnt="0"/>
      <dgm:spPr/>
    </dgm:pt>
    <dgm:pt modelId="{B1B821FD-1721-4E28-920E-52B73BC96861}" type="pres">
      <dgm:prSet presAssocID="{2A230181-BB48-4CD4-A457-63E08C62D1A8}" presName="iconBgRect" presStyleLbl="bgShp" presStyleIdx="3" presStyleCnt="4"/>
      <dgm:spPr/>
    </dgm:pt>
    <dgm:pt modelId="{03713DDD-6D3B-4523-B6B7-4D67D85A492E}" type="pres">
      <dgm:prSet presAssocID="{2A230181-BB48-4CD4-A457-63E08C62D1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mono"/>
        </a:ext>
      </dgm:extLst>
    </dgm:pt>
    <dgm:pt modelId="{3AD79A4E-F8FB-4F20-AEBD-956E647990D3}" type="pres">
      <dgm:prSet presAssocID="{2A230181-BB48-4CD4-A457-63E08C62D1A8}" presName="spaceRect" presStyleCnt="0"/>
      <dgm:spPr/>
    </dgm:pt>
    <dgm:pt modelId="{18DD587A-A548-4ECB-BD2E-F16D5950CEF6}" type="pres">
      <dgm:prSet presAssocID="{2A230181-BB48-4CD4-A457-63E08C62D1A8}" presName="textRect" presStyleLbl="revTx" presStyleIdx="3" presStyleCnt="4">
        <dgm:presLayoutVars>
          <dgm:chMax val="1"/>
          <dgm:chPref val="1"/>
        </dgm:presLayoutVars>
      </dgm:prSet>
      <dgm:spPr/>
    </dgm:pt>
  </dgm:ptLst>
  <dgm:cxnLst>
    <dgm:cxn modelId="{E353FE4B-E6F9-4C8B-A250-EBC27D79CDD1}" type="presOf" srcId="{D33444E7-9F64-4834-87B1-356747DACFD6}" destId="{76A2C652-7F09-4824-9087-C788D50B2A79}" srcOrd="0" destOrd="0" presId="urn:microsoft.com/office/officeart/2018/5/layout/IconCircleLabelList"/>
    <dgm:cxn modelId="{F797C165-1912-44E5-A72B-2DCF27773B38}" type="presOf" srcId="{8D3D8CCD-FF58-4CD6-8444-84563EA9FB3C}" destId="{B4F304F3-A23F-4EFC-BFCD-883F42C057E6}" srcOrd="0" destOrd="0" presId="urn:microsoft.com/office/officeart/2018/5/layout/IconCircleLabelList"/>
    <dgm:cxn modelId="{D537286E-2C71-4856-844E-B75CE221C7ED}" srcId="{BADA8AC0-5C81-4804-A66E-01702322083C}" destId="{C5A70417-F004-468E-A0B9-CBB8CE3C12AA}" srcOrd="2" destOrd="0" parTransId="{5CE1E456-3302-4CAC-927F-526AA8E04F57}" sibTransId="{D958210B-DDDC-42B0-9992-F626C87985A4}"/>
    <dgm:cxn modelId="{FFC7E070-0F12-47A6-9024-F31C5A47C84E}" srcId="{BADA8AC0-5C81-4804-A66E-01702322083C}" destId="{8D3D8CCD-FF58-4CD6-8444-84563EA9FB3C}" srcOrd="0" destOrd="0" parTransId="{E77C52AF-69EA-4288-8CA0-A29609E9ED63}" sibTransId="{3C77D19B-366F-4E10-B5C9-B6A11762332E}"/>
    <dgm:cxn modelId="{F5700CB6-D3CF-4B03-A313-3329F820E36C}" type="presOf" srcId="{2A230181-BB48-4CD4-A457-63E08C62D1A8}" destId="{18DD587A-A548-4ECB-BD2E-F16D5950CEF6}" srcOrd="0" destOrd="0" presId="urn:microsoft.com/office/officeart/2018/5/layout/IconCircleLabelList"/>
    <dgm:cxn modelId="{9D0670C0-A208-47D2-AF89-ECC6EA507E2B}" srcId="{BADA8AC0-5C81-4804-A66E-01702322083C}" destId="{D33444E7-9F64-4834-87B1-356747DACFD6}" srcOrd="1" destOrd="0" parTransId="{3A5E90C4-3E41-427C-B233-E033913A898D}" sibTransId="{DFE7C86D-C71F-46EE-B2BF-8ACE0A2FF4C1}"/>
    <dgm:cxn modelId="{62B155EB-0D70-40FC-9624-F303EA0B943B}" type="presOf" srcId="{BADA8AC0-5C81-4804-A66E-01702322083C}" destId="{E1ED7AF7-BB53-4F25-B198-72F37E68C84C}" srcOrd="0" destOrd="0" presId="urn:microsoft.com/office/officeart/2018/5/layout/IconCircleLabelList"/>
    <dgm:cxn modelId="{FECD79EF-AD79-40E9-A46E-BE6C06D0AD7B}" type="presOf" srcId="{C5A70417-F004-468E-A0B9-CBB8CE3C12AA}" destId="{F85E4E05-2387-45B4-AC94-CCB53288C95E}" srcOrd="0" destOrd="0" presId="urn:microsoft.com/office/officeart/2018/5/layout/IconCircleLabelList"/>
    <dgm:cxn modelId="{BA3BC4F4-98D5-426A-8911-9EB747CD2EF9}" srcId="{BADA8AC0-5C81-4804-A66E-01702322083C}" destId="{2A230181-BB48-4CD4-A457-63E08C62D1A8}" srcOrd="3" destOrd="0" parTransId="{0FF86E54-9CC5-46BC-AE8E-737C7FB9C42E}" sibTransId="{688C9C3D-B49B-48CF-9196-CF6CA09ED5D9}"/>
    <dgm:cxn modelId="{3B4D63EA-67E3-4282-9007-A381EA501DB8}" type="presParOf" srcId="{E1ED7AF7-BB53-4F25-B198-72F37E68C84C}" destId="{2C0FAE90-DB07-45D1-80F7-5FCB6301DDB6}" srcOrd="0" destOrd="0" presId="urn:microsoft.com/office/officeart/2018/5/layout/IconCircleLabelList"/>
    <dgm:cxn modelId="{6AB61DD9-C5F5-4FA8-BF33-16B942C333AA}" type="presParOf" srcId="{2C0FAE90-DB07-45D1-80F7-5FCB6301DDB6}" destId="{6267C6CF-129C-41C2-8AF2-E662FDAB7581}" srcOrd="0" destOrd="0" presId="urn:microsoft.com/office/officeart/2018/5/layout/IconCircleLabelList"/>
    <dgm:cxn modelId="{22FA96E0-5C7E-49DF-B5B0-6C58601E5525}" type="presParOf" srcId="{2C0FAE90-DB07-45D1-80F7-5FCB6301DDB6}" destId="{01E46DF4-A19B-4E4D-A2C3-F57564AF3A6D}" srcOrd="1" destOrd="0" presId="urn:microsoft.com/office/officeart/2018/5/layout/IconCircleLabelList"/>
    <dgm:cxn modelId="{3459B6F4-C817-422A-83D0-AE3D34007BFF}" type="presParOf" srcId="{2C0FAE90-DB07-45D1-80F7-5FCB6301DDB6}" destId="{EEA2BDFE-2F35-408C-8EA8-A73760644FB8}" srcOrd="2" destOrd="0" presId="urn:microsoft.com/office/officeart/2018/5/layout/IconCircleLabelList"/>
    <dgm:cxn modelId="{A7F02E0C-159E-4A0B-9D72-0ACA02C78628}" type="presParOf" srcId="{2C0FAE90-DB07-45D1-80F7-5FCB6301DDB6}" destId="{B4F304F3-A23F-4EFC-BFCD-883F42C057E6}" srcOrd="3" destOrd="0" presId="urn:microsoft.com/office/officeart/2018/5/layout/IconCircleLabelList"/>
    <dgm:cxn modelId="{E40C79A6-9579-414A-B998-48A947DA549C}" type="presParOf" srcId="{E1ED7AF7-BB53-4F25-B198-72F37E68C84C}" destId="{B9CD3394-58B0-429F-83D3-319056B03FB3}" srcOrd="1" destOrd="0" presId="urn:microsoft.com/office/officeart/2018/5/layout/IconCircleLabelList"/>
    <dgm:cxn modelId="{1D125E47-C10F-4AF0-8EFA-C7E01FC84503}" type="presParOf" srcId="{E1ED7AF7-BB53-4F25-B198-72F37E68C84C}" destId="{38574819-7342-4CC4-90B5-050526F821F6}" srcOrd="2" destOrd="0" presId="urn:microsoft.com/office/officeart/2018/5/layout/IconCircleLabelList"/>
    <dgm:cxn modelId="{4F8E5D82-FBCC-40DD-A3F8-22AE64BF6241}" type="presParOf" srcId="{38574819-7342-4CC4-90B5-050526F821F6}" destId="{FC0A3B14-AF87-432F-8888-D2CDD8AD0B26}" srcOrd="0" destOrd="0" presId="urn:microsoft.com/office/officeart/2018/5/layout/IconCircleLabelList"/>
    <dgm:cxn modelId="{D6A30909-E6D2-4F35-8465-B730DB3D1259}" type="presParOf" srcId="{38574819-7342-4CC4-90B5-050526F821F6}" destId="{4F1F5C0D-9826-4486-ADCF-3A6E0945CEF6}" srcOrd="1" destOrd="0" presId="urn:microsoft.com/office/officeart/2018/5/layout/IconCircleLabelList"/>
    <dgm:cxn modelId="{CE2ADEF2-E080-4E47-BDC5-0C3FEF6B531D}" type="presParOf" srcId="{38574819-7342-4CC4-90B5-050526F821F6}" destId="{F44AAB27-CBD4-4F8E-8E3E-85E471C02B5D}" srcOrd="2" destOrd="0" presId="urn:microsoft.com/office/officeart/2018/5/layout/IconCircleLabelList"/>
    <dgm:cxn modelId="{3FB38586-2DA7-45AE-B142-BF0F49C90F90}" type="presParOf" srcId="{38574819-7342-4CC4-90B5-050526F821F6}" destId="{76A2C652-7F09-4824-9087-C788D50B2A79}" srcOrd="3" destOrd="0" presId="urn:microsoft.com/office/officeart/2018/5/layout/IconCircleLabelList"/>
    <dgm:cxn modelId="{ED535295-AFBD-4874-BE69-6BF039C4C933}" type="presParOf" srcId="{E1ED7AF7-BB53-4F25-B198-72F37E68C84C}" destId="{53F4297E-14AA-4C6C-92E7-24B8BF23A83D}" srcOrd="3" destOrd="0" presId="urn:microsoft.com/office/officeart/2018/5/layout/IconCircleLabelList"/>
    <dgm:cxn modelId="{0F3858FB-DCC4-4A81-89C9-F27D2879E8EE}" type="presParOf" srcId="{E1ED7AF7-BB53-4F25-B198-72F37E68C84C}" destId="{DC2E63B8-DC7F-431B-B713-7EFD3E757303}" srcOrd="4" destOrd="0" presId="urn:microsoft.com/office/officeart/2018/5/layout/IconCircleLabelList"/>
    <dgm:cxn modelId="{246EB515-0364-4365-BE2F-F8528033A04B}" type="presParOf" srcId="{DC2E63B8-DC7F-431B-B713-7EFD3E757303}" destId="{BC734275-B636-497E-A997-03EDEED1DC71}" srcOrd="0" destOrd="0" presId="urn:microsoft.com/office/officeart/2018/5/layout/IconCircleLabelList"/>
    <dgm:cxn modelId="{31289B41-77F6-4DC6-9321-AFCAAD3380C6}" type="presParOf" srcId="{DC2E63B8-DC7F-431B-B713-7EFD3E757303}" destId="{70D02522-AB19-482A-87A4-FB6C883B8659}" srcOrd="1" destOrd="0" presId="urn:microsoft.com/office/officeart/2018/5/layout/IconCircleLabelList"/>
    <dgm:cxn modelId="{7E24CB3D-E787-40F8-A138-85144A12862A}" type="presParOf" srcId="{DC2E63B8-DC7F-431B-B713-7EFD3E757303}" destId="{CF2ED3BA-E4CD-4A06-8D90-3044041CDFB1}" srcOrd="2" destOrd="0" presId="urn:microsoft.com/office/officeart/2018/5/layout/IconCircleLabelList"/>
    <dgm:cxn modelId="{DCCD020A-8B00-4BCE-BB49-F698C4C40190}" type="presParOf" srcId="{DC2E63B8-DC7F-431B-B713-7EFD3E757303}" destId="{F85E4E05-2387-45B4-AC94-CCB53288C95E}" srcOrd="3" destOrd="0" presId="urn:microsoft.com/office/officeart/2018/5/layout/IconCircleLabelList"/>
    <dgm:cxn modelId="{56A76505-30F0-46C5-B413-0B5A3EC1F6A5}" type="presParOf" srcId="{E1ED7AF7-BB53-4F25-B198-72F37E68C84C}" destId="{5BDB4973-DC4E-48F5-AD7B-55F5E1E406B9}" srcOrd="5" destOrd="0" presId="urn:microsoft.com/office/officeart/2018/5/layout/IconCircleLabelList"/>
    <dgm:cxn modelId="{A7C508EE-E232-4E84-919F-B067B25ED09A}" type="presParOf" srcId="{E1ED7AF7-BB53-4F25-B198-72F37E68C84C}" destId="{6D61B64F-B684-4869-B3E5-66C40CD11D4A}" srcOrd="6" destOrd="0" presId="urn:microsoft.com/office/officeart/2018/5/layout/IconCircleLabelList"/>
    <dgm:cxn modelId="{C0B6DE24-47BA-4830-9B9A-A21444C0EEC1}" type="presParOf" srcId="{6D61B64F-B684-4869-B3E5-66C40CD11D4A}" destId="{B1B821FD-1721-4E28-920E-52B73BC96861}" srcOrd="0" destOrd="0" presId="urn:microsoft.com/office/officeart/2018/5/layout/IconCircleLabelList"/>
    <dgm:cxn modelId="{DDF17D10-88AC-4C9E-9DEC-0CC29961A0F0}" type="presParOf" srcId="{6D61B64F-B684-4869-B3E5-66C40CD11D4A}" destId="{03713DDD-6D3B-4523-B6B7-4D67D85A492E}" srcOrd="1" destOrd="0" presId="urn:microsoft.com/office/officeart/2018/5/layout/IconCircleLabelList"/>
    <dgm:cxn modelId="{210BDE49-D8AE-4008-9A24-FB4D1F1A0F59}" type="presParOf" srcId="{6D61B64F-B684-4869-B3E5-66C40CD11D4A}" destId="{3AD79A4E-F8FB-4F20-AEBD-956E647990D3}" srcOrd="2" destOrd="0" presId="urn:microsoft.com/office/officeart/2018/5/layout/IconCircleLabelList"/>
    <dgm:cxn modelId="{ED95190E-E0E9-4790-8B9B-8CA132DE29B3}" type="presParOf" srcId="{6D61B64F-B684-4869-B3E5-66C40CD11D4A}" destId="{18DD587A-A548-4ECB-BD2E-F16D5950CEF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C3F242-71D4-4590-96E9-F3BD263B98D0}"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B87D2BBE-3838-4FF3-A0C4-CB00365DD5DA}">
      <dgm:prSet/>
      <dgm:spPr/>
      <dgm:t>
        <a:bodyPr/>
        <a:lstStyle/>
        <a:p>
          <a:pPr>
            <a:defRPr b="1"/>
          </a:pPr>
          <a:r>
            <a:rPr lang="en-US" dirty="0"/>
            <a:t>Before Grant Writing Begins</a:t>
          </a:r>
        </a:p>
      </dgm:t>
    </dgm:pt>
    <dgm:pt modelId="{7FA72F53-2E16-4931-9D91-80E8FF61000E}" type="parTrans" cxnId="{30782234-79FC-4EA5-8860-0F1C90DED116}">
      <dgm:prSet/>
      <dgm:spPr/>
      <dgm:t>
        <a:bodyPr/>
        <a:lstStyle/>
        <a:p>
          <a:endParaRPr lang="en-US"/>
        </a:p>
      </dgm:t>
    </dgm:pt>
    <dgm:pt modelId="{638AD848-5FAB-49AF-A5AD-19A33D59D906}" type="sibTrans" cxnId="{30782234-79FC-4EA5-8860-0F1C90DED116}">
      <dgm:prSet/>
      <dgm:spPr/>
      <dgm:t>
        <a:bodyPr/>
        <a:lstStyle/>
        <a:p>
          <a:endParaRPr lang="en-US"/>
        </a:p>
      </dgm:t>
    </dgm:pt>
    <dgm:pt modelId="{25E8146B-651F-4848-B28A-2B9ACA2BE3A0}">
      <dgm:prSet/>
      <dgm:spPr/>
      <dgm:t>
        <a:bodyPr/>
        <a:lstStyle/>
        <a:p>
          <a:r>
            <a:rPr lang="en-US" dirty="0"/>
            <a:t>Identify current programs or research that can be scaled up</a:t>
          </a:r>
        </a:p>
      </dgm:t>
    </dgm:pt>
    <dgm:pt modelId="{5EFBF1C6-B6BF-47E8-A0F1-E6F927BACC27}" type="parTrans" cxnId="{80795BEE-7EB7-443E-8530-F674C68EBE24}">
      <dgm:prSet/>
      <dgm:spPr/>
      <dgm:t>
        <a:bodyPr/>
        <a:lstStyle/>
        <a:p>
          <a:endParaRPr lang="en-US"/>
        </a:p>
      </dgm:t>
    </dgm:pt>
    <dgm:pt modelId="{68082DDF-5C81-4454-B338-7AE00CFEE73E}" type="sibTrans" cxnId="{80795BEE-7EB7-443E-8530-F674C68EBE24}">
      <dgm:prSet/>
      <dgm:spPr/>
      <dgm:t>
        <a:bodyPr/>
        <a:lstStyle/>
        <a:p>
          <a:endParaRPr lang="en-US"/>
        </a:p>
      </dgm:t>
    </dgm:pt>
    <dgm:pt modelId="{1B4FC97C-17F8-4C63-AC00-6B8EE4F00074}">
      <dgm:prSet/>
      <dgm:spPr/>
      <dgm:t>
        <a:bodyPr/>
        <a:lstStyle/>
        <a:p>
          <a:r>
            <a:rPr lang="en-US" dirty="0"/>
            <a:t>Research potential opportunities</a:t>
          </a:r>
        </a:p>
      </dgm:t>
    </dgm:pt>
    <dgm:pt modelId="{8780E75F-79F7-4589-B680-259713794FD2}" type="parTrans" cxnId="{6F264155-D62E-4F67-A9A2-E5B8A97CF65F}">
      <dgm:prSet/>
      <dgm:spPr/>
      <dgm:t>
        <a:bodyPr/>
        <a:lstStyle/>
        <a:p>
          <a:endParaRPr lang="en-US"/>
        </a:p>
      </dgm:t>
    </dgm:pt>
    <dgm:pt modelId="{85E1CCED-F7B0-4E2B-8C47-41C8CF021708}" type="sibTrans" cxnId="{6F264155-D62E-4F67-A9A2-E5B8A97CF65F}">
      <dgm:prSet/>
      <dgm:spPr/>
      <dgm:t>
        <a:bodyPr/>
        <a:lstStyle/>
        <a:p>
          <a:endParaRPr lang="en-US"/>
        </a:p>
      </dgm:t>
    </dgm:pt>
    <dgm:pt modelId="{9599CFD9-1F8D-4A28-8F17-F43F5C7DC4EE}">
      <dgm:prSet/>
      <dgm:spPr/>
      <dgm:t>
        <a:bodyPr/>
        <a:lstStyle/>
        <a:p>
          <a:r>
            <a:rPr lang="en-US" dirty="0"/>
            <a:t>Understand grant cycles</a:t>
          </a:r>
        </a:p>
      </dgm:t>
    </dgm:pt>
    <dgm:pt modelId="{AB1E057B-E2BE-429E-8E46-FCDDAF13578B}" type="parTrans" cxnId="{D5B9A845-EB74-421E-8474-A9E9F70C4BBA}">
      <dgm:prSet/>
      <dgm:spPr/>
      <dgm:t>
        <a:bodyPr/>
        <a:lstStyle/>
        <a:p>
          <a:endParaRPr lang="en-US"/>
        </a:p>
      </dgm:t>
    </dgm:pt>
    <dgm:pt modelId="{3589529B-1AAE-4B0A-9ACA-98FC9918EC07}" type="sibTrans" cxnId="{D5B9A845-EB74-421E-8474-A9E9F70C4BBA}">
      <dgm:prSet/>
      <dgm:spPr/>
      <dgm:t>
        <a:bodyPr/>
        <a:lstStyle/>
        <a:p>
          <a:endParaRPr lang="en-US"/>
        </a:p>
      </dgm:t>
    </dgm:pt>
    <dgm:pt modelId="{92BBDE52-44DD-468D-98E1-836F8EB45695}">
      <dgm:prSet/>
      <dgm:spPr/>
      <dgm:t>
        <a:bodyPr/>
        <a:lstStyle/>
        <a:p>
          <a:r>
            <a:rPr lang="en-US" dirty="0"/>
            <a:t>Read previously awarded grant proposals</a:t>
          </a:r>
        </a:p>
      </dgm:t>
    </dgm:pt>
    <dgm:pt modelId="{9F6F41CD-8367-440C-98EB-3A0E952B9B9C}" type="parTrans" cxnId="{93A71C7F-FB48-46BA-AC70-91A891EF534B}">
      <dgm:prSet/>
      <dgm:spPr/>
      <dgm:t>
        <a:bodyPr/>
        <a:lstStyle/>
        <a:p>
          <a:endParaRPr lang="en-US"/>
        </a:p>
      </dgm:t>
    </dgm:pt>
    <dgm:pt modelId="{6DAC103E-A905-4464-B160-228A27DFDC18}" type="sibTrans" cxnId="{93A71C7F-FB48-46BA-AC70-91A891EF534B}">
      <dgm:prSet/>
      <dgm:spPr/>
      <dgm:t>
        <a:bodyPr/>
        <a:lstStyle/>
        <a:p>
          <a:endParaRPr lang="en-US"/>
        </a:p>
      </dgm:t>
    </dgm:pt>
    <dgm:pt modelId="{C570F1AE-6787-42F6-BAD0-573D826C0996}">
      <dgm:prSet/>
      <dgm:spPr/>
      <dgm:t>
        <a:bodyPr/>
        <a:lstStyle/>
        <a:p>
          <a:r>
            <a:rPr lang="en-US" dirty="0"/>
            <a:t>Identify a team</a:t>
          </a:r>
        </a:p>
      </dgm:t>
    </dgm:pt>
    <dgm:pt modelId="{54DA091C-7C03-4542-B716-5B4532599595}" type="parTrans" cxnId="{0FF1A74E-B880-45EE-A7B4-B11233F1D56C}">
      <dgm:prSet/>
      <dgm:spPr/>
      <dgm:t>
        <a:bodyPr/>
        <a:lstStyle/>
        <a:p>
          <a:endParaRPr lang="en-US"/>
        </a:p>
      </dgm:t>
    </dgm:pt>
    <dgm:pt modelId="{58E79044-560F-47F8-95C3-4EDAAF35158C}" type="sibTrans" cxnId="{0FF1A74E-B880-45EE-A7B4-B11233F1D56C}">
      <dgm:prSet/>
      <dgm:spPr/>
      <dgm:t>
        <a:bodyPr/>
        <a:lstStyle/>
        <a:p>
          <a:endParaRPr lang="en-US"/>
        </a:p>
      </dgm:t>
    </dgm:pt>
    <dgm:pt modelId="{C3DF459B-8D99-4776-B3FE-2C95C6087C2A}">
      <dgm:prSet/>
      <dgm:spPr/>
      <dgm:t>
        <a:bodyPr/>
        <a:lstStyle/>
        <a:p>
          <a:r>
            <a:rPr lang="en-US" dirty="0"/>
            <a:t>Identify other stakeholders</a:t>
          </a:r>
        </a:p>
      </dgm:t>
    </dgm:pt>
    <dgm:pt modelId="{C19E812D-2B9B-449C-AD92-F1CE1C01822F}" type="parTrans" cxnId="{E3EA8BBA-FA83-4360-9C35-29A4E99DAC76}">
      <dgm:prSet/>
      <dgm:spPr/>
      <dgm:t>
        <a:bodyPr/>
        <a:lstStyle/>
        <a:p>
          <a:endParaRPr lang="en-US"/>
        </a:p>
      </dgm:t>
    </dgm:pt>
    <dgm:pt modelId="{5A395A5B-F2BE-4CB4-8BC1-1965536F5505}" type="sibTrans" cxnId="{E3EA8BBA-FA83-4360-9C35-29A4E99DAC76}">
      <dgm:prSet/>
      <dgm:spPr/>
      <dgm:t>
        <a:bodyPr/>
        <a:lstStyle/>
        <a:p>
          <a:endParaRPr lang="en-US"/>
        </a:p>
      </dgm:t>
    </dgm:pt>
    <dgm:pt modelId="{15E8753C-0130-456F-BCA0-4B55808829ED}">
      <dgm:prSet/>
      <dgm:spPr/>
      <dgm:t>
        <a:bodyPr/>
        <a:lstStyle/>
        <a:p>
          <a:r>
            <a:rPr lang="en-US" dirty="0"/>
            <a:t>Brainstorm ideas/create a template</a:t>
          </a:r>
        </a:p>
      </dgm:t>
    </dgm:pt>
    <dgm:pt modelId="{A3A633F7-ABB7-4DDE-8C46-200A6B2DD4C8}" type="parTrans" cxnId="{912CFB30-1900-4E79-AB21-5EE816941B9D}">
      <dgm:prSet/>
      <dgm:spPr/>
      <dgm:t>
        <a:bodyPr/>
        <a:lstStyle/>
        <a:p>
          <a:endParaRPr lang="en-US"/>
        </a:p>
      </dgm:t>
    </dgm:pt>
    <dgm:pt modelId="{E319F5E0-A4CE-4DCA-880A-CC0AAD176645}" type="sibTrans" cxnId="{912CFB30-1900-4E79-AB21-5EE816941B9D}">
      <dgm:prSet/>
      <dgm:spPr/>
      <dgm:t>
        <a:bodyPr/>
        <a:lstStyle/>
        <a:p>
          <a:endParaRPr lang="en-US"/>
        </a:p>
      </dgm:t>
    </dgm:pt>
    <dgm:pt modelId="{AAFB9A0F-8AB2-4F46-A8E1-51135979EE7F}">
      <dgm:prSet/>
      <dgm:spPr/>
      <dgm:t>
        <a:bodyPr/>
        <a:lstStyle/>
        <a:p>
          <a:r>
            <a:rPr lang="en-US" dirty="0"/>
            <a:t>Data collection</a:t>
          </a:r>
        </a:p>
      </dgm:t>
    </dgm:pt>
    <dgm:pt modelId="{30F9DB81-18E6-4215-8151-75C4242ADEA7}" type="parTrans" cxnId="{0AE5A00C-5160-4382-8DAB-6B376DDCFA67}">
      <dgm:prSet/>
      <dgm:spPr/>
      <dgm:t>
        <a:bodyPr/>
        <a:lstStyle/>
        <a:p>
          <a:endParaRPr lang="en-US"/>
        </a:p>
      </dgm:t>
    </dgm:pt>
    <dgm:pt modelId="{F68EBC99-8A43-44F9-AF9B-1985ECDC1C96}" type="sibTrans" cxnId="{0AE5A00C-5160-4382-8DAB-6B376DDCFA67}">
      <dgm:prSet/>
      <dgm:spPr/>
      <dgm:t>
        <a:bodyPr/>
        <a:lstStyle/>
        <a:p>
          <a:endParaRPr lang="en-US"/>
        </a:p>
      </dgm:t>
    </dgm:pt>
    <dgm:pt modelId="{9F5EA1A7-03E8-4EC9-8419-B0813E45F79F}">
      <dgm:prSet/>
      <dgm:spPr/>
      <dgm:t>
        <a:bodyPr/>
        <a:lstStyle/>
        <a:p>
          <a:pPr>
            <a:defRPr b="1"/>
          </a:pPr>
          <a:r>
            <a:rPr lang="en-US" dirty="0"/>
            <a:t>Starting the process</a:t>
          </a:r>
        </a:p>
      </dgm:t>
    </dgm:pt>
    <dgm:pt modelId="{E3A37262-F75F-4775-B353-21CB24BAEC9A}" type="parTrans" cxnId="{A9E5707B-CDEE-4A2A-B0F4-2E8CCB889318}">
      <dgm:prSet/>
      <dgm:spPr/>
      <dgm:t>
        <a:bodyPr/>
        <a:lstStyle/>
        <a:p>
          <a:endParaRPr lang="en-US"/>
        </a:p>
      </dgm:t>
    </dgm:pt>
    <dgm:pt modelId="{1434EE4B-6FF0-4235-9318-BBA98230E565}" type="sibTrans" cxnId="{A9E5707B-CDEE-4A2A-B0F4-2E8CCB889318}">
      <dgm:prSet/>
      <dgm:spPr/>
      <dgm:t>
        <a:bodyPr/>
        <a:lstStyle/>
        <a:p>
          <a:endParaRPr lang="en-US"/>
        </a:p>
      </dgm:t>
    </dgm:pt>
    <dgm:pt modelId="{54037BB7-AF0C-498D-AE78-46151F0E5355}">
      <dgm:prSet/>
      <dgm:spPr/>
      <dgm:t>
        <a:bodyPr/>
        <a:lstStyle/>
        <a:p>
          <a:pPr rtl="0"/>
          <a:r>
            <a:rPr lang="en-US" dirty="0"/>
            <a:t>Read the grant</a:t>
          </a:r>
          <a:r>
            <a:rPr lang="en-US" dirty="0">
              <a:latin typeface="Calibri Light" panose="020F0302020204030204"/>
            </a:rPr>
            <a:t> thoroughly </a:t>
          </a:r>
          <a:endParaRPr lang="en-US" dirty="0"/>
        </a:p>
      </dgm:t>
    </dgm:pt>
    <dgm:pt modelId="{83D7FD5D-52E2-45C3-8ECE-6DED59A6F14E}" type="parTrans" cxnId="{BE8227ED-1098-40FC-BBDD-269E1725F825}">
      <dgm:prSet/>
      <dgm:spPr/>
      <dgm:t>
        <a:bodyPr/>
        <a:lstStyle/>
        <a:p>
          <a:endParaRPr lang="en-US"/>
        </a:p>
      </dgm:t>
    </dgm:pt>
    <dgm:pt modelId="{02558A16-BEBE-40A7-A62F-2B42DD11D329}" type="sibTrans" cxnId="{BE8227ED-1098-40FC-BBDD-269E1725F825}">
      <dgm:prSet/>
      <dgm:spPr/>
      <dgm:t>
        <a:bodyPr/>
        <a:lstStyle/>
        <a:p>
          <a:endParaRPr lang="en-US"/>
        </a:p>
      </dgm:t>
    </dgm:pt>
    <dgm:pt modelId="{643E82F2-4CE9-495D-B589-61D628EEE9DE}">
      <dgm:prSet/>
      <dgm:spPr/>
      <dgm:t>
        <a:bodyPr/>
        <a:lstStyle/>
        <a:p>
          <a:r>
            <a:rPr lang="en-US" dirty="0"/>
            <a:t>Identify the key priorities of the grant</a:t>
          </a:r>
        </a:p>
      </dgm:t>
    </dgm:pt>
    <dgm:pt modelId="{7C3E64A1-580D-4F41-B1E5-BD964EA24DF1}" type="parTrans" cxnId="{25439F51-60B0-4F5F-9628-F3E4AF896237}">
      <dgm:prSet/>
      <dgm:spPr/>
      <dgm:t>
        <a:bodyPr/>
        <a:lstStyle/>
        <a:p>
          <a:endParaRPr lang="en-US"/>
        </a:p>
      </dgm:t>
    </dgm:pt>
    <dgm:pt modelId="{102F6850-D289-46EB-A86C-DCA2B5083258}" type="sibTrans" cxnId="{25439F51-60B0-4F5F-9628-F3E4AF896237}">
      <dgm:prSet/>
      <dgm:spPr/>
      <dgm:t>
        <a:bodyPr/>
        <a:lstStyle/>
        <a:p>
          <a:endParaRPr lang="en-US"/>
        </a:p>
      </dgm:t>
    </dgm:pt>
    <dgm:pt modelId="{C42AFD74-202E-4A03-82B6-B1C212428163}">
      <dgm:prSet/>
      <dgm:spPr/>
      <dgm:t>
        <a:bodyPr/>
        <a:lstStyle/>
        <a:p>
          <a:r>
            <a:rPr lang="en-US" dirty="0"/>
            <a:t>Does the grant indicate additional point opportunities?</a:t>
          </a:r>
        </a:p>
      </dgm:t>
    </dgm:pt>
    <dgm:pt modelId="{DD1A3D34-0762-4B06-9249-70E811A1B992}" type="parTrans" cxnId="{FB4D23B8-CD36-45C0-9B52-EF98BFE30531}">
      <dgm:prSet/>
      <dgm:spPr/>
      <dgm:t>
        <a:bodyPr/>
        <a:lstStyle/>
        <a:p>
          <a:endParaRPr lang="en-US"/>
        </a:p>
      </dgm:t>
    </dgm:pt>
    <dgm:pt modelId="{B62CCA0C-8039-4BE1-BCB1-F8A26989E1B1}" type="sibTrans" cxnId="{FB4D23B8-CD36-45C0-9B52-EF98BFE30531}">
      <dgm:prSet/>
      <dgm:spPr/>
      <dgm:t>
        <a:bodyPr/>
        <a:lstStyle/>
        <a:p>
          <a:endParaRPr lang="en-US"/>
        </a:p>
      </dgm:t>
    </dgm:pt>
    <dgm:pt modelId="{D4BB8C03-FFC6-4FED-891E-9103965C7996}">
      <dgm:prSet/>
      <dgm:spPr/>
      <dgm:t>
        <a:bodyPr/>
        <a:lstStyle/>
        <a:p>
          <a:pPr>
            <a:defRPr b="1"/>
          </a:pPr>
          <a:r>
            <a:rPr lang="en-US" dirty="0"/>
            <a:t>During the process</a:t>
          </a:r>
        </a:p>
      </dgm:t>
    </dgm:pt>
    <dgm:pt modelId="{8B45A188-41B6-44E8-B1E9-D9885AD78038}" type="parTrans" cxnId="{7C4F7ECE-BBA8-4CF1-AB6B-F0638807BDD9}">
      <dgm:prSet/>
      <dgm:spPr/>
      <dgm:t>
        <a:bodyPr/>
        <a:lstStyle/>
        <a:p>
          <a:endParaRPr lang="en-US"/>
        </a:p>
      </dgm:t>
    </dgm:pt>
    <dgm:pt modelId="{D28DC7D5-3ECB-4993-9B3F-9DCAEE2B845F}" type="sibTrans" cxnId="{7C4F7ECE-BBA8-4CF1-AB6B-F0638807BDD9}">
      <dgm:prSet/>
      <dgm:spPr/>
      <dgm:t>
        <a:bodyPr/>
        <a:lstStyle/>
        <a:p>
          <a:endParaRPr lang="en-US"/>
        </a:p>
      </dgm:t>
    </dgm:pt>
    <dgm:pt modelId="{78664B60-E8B6-4FA3-8448-A5D1654B2627}">
      <dgm:prSet/>
      <dgm:spPr/>
      <dgm:t>
        <a:bodyPr/>
        <a:lstStyle/>
        <a:p>
          <a:r>
            <a:rPr lang="en-US" dirty="0"/>
            <a:t>Utilize resources and campus partners</a:t>
          </a:r>
        </a:p>
      </dgm:t>
    </dgm:pt>
    <dgm:pt modelId="{B5E188B0-052D-49A4-A19E-FD4C84B91C4A}" type="parTrans" cxnId="{4777C16F-D4FB-44FD-859A-F4C757BE3765}">
      <dgm:prSet/>
      <dgm:spPr/>
      <dgm:t>
        <a:bodyPr/>
        <a:lstStyle/>
        <a:p>
          <a:endParaRPr lang="en-US"/>
        </a:p>
      </dgm:t>
    </dgm:pt>
    <dgm:pt modelId="{EE2BB12D-C61A-4D97-8FAC-9C2694EB88AB}" type="sibTrans" cxnId="{4777C16F-D4FB-44FD-859A-F4C757BE3765}">
      <dgm:prSet/>
      <dgm:spPr/>
      <dgm:t>
        <a:bodyPr/>
        <a:lstStyle/>
        <a:p>
          <a:endParaRPr lang="en-US"/>
        </a:p>
      </dgm:t>
    </dgm:pt>
    <dgm:pt modelId="{2C8A2928-17C8-4A1A-82A7-0D95EBF6AF2D}" type="pres">
      <dgm:prSet presAssocID="{FBC3F242-71D4-4590-96E9-F3BD263B98D0}" presName="linear" presStyleCnt="0">
        <dgm:presLayoutVars>
          <dgm:dir/>
          <dgm:animLvl val="lvl"/>
          <dgm:resizeHandles val="exact"/>
        </dgm:presLayoutVars>
      </dgm:prSet>
      <dgm:spPr/>
    </dgm:pt>
    <dgm:pt modelId="{2DFF638C-3578-4820-9C4A-7B1B2508818C}" type="pres">
      <dgm:prSet presAssocID="{B87D2BBE-3838-4FF3-A0C4-CB00365DD5DA}" presName="parentLin" presStyleCnt="0"/>
      <dgm:spPr/>
    </dgm:pt>
    <dgm:pt modelId="{875DBC84-8930-411B-AEFC-9BA971E225F6}" type="pres">
      <dgm:prSet presAssocID="{B87D2BBE-3838-4FF3-A0C4-CB00365DD5DA}" presName="parentLeftMargin" presStyleLbl="node1" presStyleIdx="0" presStyleCnt="3"/>
      <dgm:spPr/>
    </dgm:pt>
    <dgm:pt modelId="{77213CEF-43C1-4B0B-B44B-E69217ADB456}" type="pres">
      <dgm:prSet presAssocID="{B87D2BBE-3838-4FF3-A0C4-CB00365DD5DA}" presName="parentText" presStyleLbl="node1" presStyleIdx="0" presStyleCnt="3">
        <dgm:presLayoutVars>
          <dgm:chMax val="0"/>
          <dgm:bulletEnabled val="1"/>
        </dgm:presLayoutVars>
      </dgm:prSet>
      <dgm:spPr/>
    </dgm:pt>
    <dgm:pt modelId="{3B088606-1B81-46F0-9071-B941B958BEF4}" type="pres">
      <dgm:prSet presAssocID="{B87D2BBE-3838-4FF3-A0C4-CB00365DD5DA}" presName="negativeSpace" presStyleCnt="0"/>
      <dgm:spPr/>
    </dgm:pt>
    <dgm:pt modelId="{C7950B5C-B2BB-4478-988D-8A0A517581CD}" type="pres">
      <dgm:prSet presAssocID="{B87D2BBE-3838-4FF3-A0C4-CB00365DD5DA}" presName="childText" presStyleLbl="conFgAcc1" presStyleIdx="0" presStyleCnt="3">
        <dgm:presLayoutVars>
          <dgm:bulletEnabled val="1"/>
        </dgm:presLayoutVars>
      </dgm:prSet>
      <dgm:spPr/>
    </dgm:pt>
    <dgm:pt modelId="{45E3FED1-BEDD-4305-9272-1C7E1DA8787E}" type="pres">
      <dgm:prSet presAssocID="{638AD848-5FAB-49AF-A5AD-19A33D59D906}" presName="spaceBetweenRectangles" presStyleCnt="0"/>
      <dgm:spPr/>
    </dgm:pt>
    <dgm:pt modelId="{AF01A0C0-BABB-4BCD-BF63-541120F6A2E5}" type="pres">
      <dgm:prSet presAssocID="{9F5EA1A7-03E8-4EC9-8419-B0813E45F79F}" presName="parentLin" presStyleCnt="0"/>
      <dgm:spPr/>
    </dgm:pt>
    <dgm:pt modelId="{1F5C8B3E-CD2E-442C-BF98-443CCCB2675C}" type="pres">
      <dgm:prSet presAssocID="{9F5EA1A7-03E8-4EC9-8419-B0813E45F79F}" presName="parentLeftMargin" presStyleLbl="node1" presStyleIdx="0" presStyleCnt="3"/>
      <dgm:spPr/>
    </dgm:pt>
    <dgm:pt modelId="{F9E7CE66-53E7-4A50-94B2-AE86A598A199}" type="pres">
      <dgm:prSet presAssocID="{9F5EA1A7-03E8-4EC9-8419-B0813E45F79F}" presName="parentText" presStyleLbl="node1" presStyleIdx="1" presStyleCnt="3">
        <dgm:presLayoutVars>
          <dgm:chMax val="0"/>
          <dgm:bulletEnabled val="1"/>
        </dgm:presLayoutVars>
      </dgm:prSet>
      <dgm:spPr/>
    </dgm:pt>
    <dgm:pt modelId="{B779FCD6-F042-46E9-B604-3093D344ED68}" type="pres">
      <dgm:prSet presAssocID="{9F5EA1A7-03E8-4EC9-8419-B0813E45F79F}" presName="negativeSpace" presStyleCnt="0"/>
      <dgm:spPr/>
    </dgm:pt>
    <dgm:pt modelId="{E6332D5F-EA06-4953-B425-CFE77E09FBC7}" type="pres">
      <dgm:prSet presAssocID="{9F5EA1A7-03E8-4EC9-8419-B0813E45F79F}" presName="childText" presStyleLbl="conFgAcc1" presStyleIdx="1" presStyleCnt="3">
        <dgm:presLayoutVars>
          <dgm:bulletEnabled val="1"/>
        </dgm:presLayoutVars>
      </dgm:prSet>
      <dgm:spPr/>
    </dgm:pt>
    <dgm:pt modelId="{D5B04A5E-9CCD-4BB3-B0C4-27581ACBC756}" type="pres">
      <dgm:prSet presAssocID="{1434EE4B-6FF0-4235-9318-BBA98230E565}" presName="spaceBetweenRectangles" presStyleCnt="0"/>
      <dgm:spPr/>
    </dgm:pt>
    <dgm:pt modelId="{F4C6BD61-A6D0-41F6-A754-24678BDEFAB1}" type="pres">
      <dgm:prSet presAssocID="{D4BB8C03-FFC6-4FED-891E-9103965C7996}" presName="parentLin" presStyleCnt="0"/>
      <dgm:spPr/>
    </dgm:pt>
    <dgm:pt modelId="{20141C24-6A22-4878-A661-F6D8830315D5}" type="pres">
      <dgm:prSet presAssocID="{D4BB8C03-FFC6-4FED-891E-9103965C7996}" presName="parentLeftMargin" presStyleLbl="node1" presStyleIdx="1" presStyleCnt="3"/>
      <dgm:spPr/>
    </dgm:pt>
    <dgm:pt modelId="{84C4972D-B767-40E1-982A-3CB56126DC2A}" type="pres">
      <dgm:prSet presAssocID="{D4BB8C03-FFC6-4FED-891E-9103965C7996}" presName="parentText" presStyleLbl="node1" presStyleIdx="2" presStyleCnt="3">
        <dgm:presLayoutVars>
          <dgm:chMax val="0"/>
          <dgm:bulletEnabled val="1"/>
        </dgm:presLayoutVars>
      </dgm:prSet>
      <dgm:spPr/>
    </dgm:pt>
    <dgm:pt modelId="{9F67A8BF-0041-47FA-B5B1-AB9CB7AB598D}" type="pres">
      <dgm:prSet presAssocID="{D4BB8C03-FFC6-4FED-891E-9103965C7996}" presName="negativeSpace" presStyleCnt="0"/>
      <dgm:spPr/>
    </dgm:pt>
    <dgm:pt modelId="{7B589A1B-5D09-4184-90C6-1AD0ABB955FB}" type="pres">
      <dgm:prSet presAssocID="{D4BB8C03-FFC6-4FED-891E-9103965C7996}" presName="childText" presStyleLbl="conFgAcc1" presStyleIdx="2" presStyleCnt="3">
        <dgm:presLayoutVars>
          <dgm:bulletEnabled val="1"/>
        </dgm:presLayoutVars>
      </dgm:prSet>
      <dgm:spPr/>
    </dgm:pt>
  </dgm:ptLst>
  <dgm:cxnLst>
    <dgm:cxn modelId="{09FBC103-E946-4172-91BF-2694D9451AE4}" type="presOf" srcId="{1B4FC97C-17F8-4C63-AC00-6B8EE4F00074}" destId="{C7950B5C-B2BB-4478-988D-8A0A517581CD}" srcOrd="0" destOrd="1" presId="urn:microsoft.com/office/officeart/2005/8/layout/list1"/>
    <dgm:cxn modelId="{0AE5A00C-5160-4382-8DAB-6B376DDCFA67}" srcId="{B87D2BBE-3838-4FF3-A0C4-CB00365DD5DA}" destId="{AAFB9A0F-8AB2-4F46-A8E1-51135979EE7F}" srcOrd="7" destOrd="0" parTransId="{30F9DB81-18E6-4215-8151-75C4242ADEA7}" sibTransId="{F68EBC99-8A43-44F9-AF9B-1985ECDC1C96}"/>
    <dgm:cxn modelId="{98F24624-E7F1-4CB9-8C3C-B75FE8C327F8}" type="presOf" srcId="{AAFB9A0F-8AB2-4F46-A8E1-51135979EE7F}" destId="{C7950B5C-B2BB-4478-988D-8A0A517581CD}" srcOrd="0" destOrd="7" presId="urn:microsoft.com/office/officeart/2005/8/layout/list1"/>
    <dgm:cxn modelId="{9D0D8A25-EE25-4896-968E-49FFAD834128}" type="presOf" srcId="{643E82F2-4CE9-495D-B589-61D628EEE9DE}" destId="{E6332D5F-EA06-4953-B425-CFE77E09FBC7}" srcOrd="0" destOrd="1" presId="urn:microsoft.com/office/officeart/2005/8/layout/list1"/>
    <dgm:cxn modelId="{66B9452C-DB44-4C2E-92F4-0BD95ACD68FF}" type="presOf" srcId="{C3DF459B-8D99-4776-B3FE-2C95C6087C2A}" destId="{C7950B5C-B2BB-4478-988D-8A0A517581CD}" srcOrd="0" destOrd="5" presId="urn:microsoft.com/office/officeart/2005/8/layout/list1"/>
    <dgm:cxn modelId="{912CFB30-1900-4E79-AB21-5EE816941B9D}" srcId="{B87D2BBE-3838-4FF3-A0C4-CB00365DD5DA}" destId="{15E8753C-0130-456F-BCA0-4B55808829ED}" srcOrd="6" destOrd="0" parTransId="{A3A633F7-ABB7-4DDE-8C46-200A6B2DD4C8}" sibTransId="{E319F5E0-A4CE-4DCA-880A-CC0AAD176645}"/>
    <dgm:cxn modelId="{30782234-79FC-4EA5-8860-0F1C90DED116}" srcId="{FBC3F242-71D4-4590-96E9-F3BD263B98D0}" destId="{B87D2BBE-3838-4FF3-A0C4-CB00365DD5DA}" srcOrd="0" destOrd="0" parTransId="{7FA72F53-2E16-4931-9D91-80E8FF61000E}" sibTransId="{638AD848-5FAB-49AF-A5AD-19A33D59D906}"/>
    <dgm:cxn modelId="{E9B02038-BB09-4B80-B4AD-BC2CFC445546}" type="presOf" srcId="{FBC3F242-71D4-4590-96E9-F3BD263B98D0}" destId="{2C8A2928-17C8-4A1A-82A7-0D95EBF6AF2D}" srcOrd="0" destOrd="0" presId="urn:microsoft.com/office/officeart/2005/8/layout/list1"/>
    <dgm:cxn modelId="{D5B9A845-EB74-421E-8474-A9E9F70C4BBA}" srcId="{B87D2BBE-3838-4FF3-A0C4-CB00365DD5DA}" destId="{9599CFD9-1F8D-4A28-8F17-F43F5C7DC4EE}" srcOrd="2" destOrd="0" parTransId="{AB1E057B-E2BE-429E-8E46-FCDDAF13578B}" sibTransId="{3589529B-1AAE-4B0A-9ACA-98FC9918EC07}"/>
    <dgm:cxn modelId="{DCE4504D-7E59-4CA8-80D9-7556DBDC34B9}" type="presOf" srcId="{78664B60-E8B6-4FA3-8448-A5D1654B2627}" destId="{7B589A1B-5D09-4184-90C6-1AD0ABB955FB}" srcOrd="0" destOrd="0" presId="urn:microsoft.com/office/officeart/2005/8/layout/list1"/>
    <dgm:cxn modelId="{4F9CF14D-60F1-4A3D-9498-8EED9E0926E8}" type="presOf" srcId="{9F5EA1A7-03E8-4EC9-8419-B0813E45F79F}" destId="{1F5C8B3E-CD2E-442C-BF98-443CCCB2675C}" srcOrd="0" destOrd="0" presId="urn:microsoft.com/office/officeart/2005/8/layout/list1"/>
    <dgm:cxn modelId="{0FF1A74E-B880-45EE-A7B4-B11233F1D56C}" srcId="{B87D2BBE-3838-4FF3-A0C4-CB00365DD5DA}" destId="{C570F1AE-6787-42F6-BAD0-573D826C0996}" srcOrd="4" destOrd="0" parTransId="{54DA091C-7C03-4542-B716-5B4532599595}" sibTransId="{58E79044-560F-47F8-95C3-4EDAAF35158C}"/>
    <dgm:cxn modelId="{BB5EC54E-D713-40CD-840B-1EA9D4DB36FE}" type="presOf" srcId="{15E8753C-0130-456F-BCA0-4B55808829ED}" destId="{C7950B5C-B2BB-4478-988D-8A0A517581CD}" srcOrd="0" destOrd="6" presId="urn:microsoft.com/office/officeart/2005/8/layout/list1"/>
    <dgm:cxn modelId="{25439F51-60B0-4F5F-9628-F3E4AF896237}" srcId="{9F5EA1A7-03E8-4EC9-8419-B0813E45F79F}" destId="{643E82F2-4CE9-495D-B589-61D628EEE9DE}" srcOrd="1" destOrd="0" parTransId="{7C3E64A1-580D-4F41-B1E5-BD964EA24DF1}" sibTransId="{102F6850-D289-46EB-A86C-DCA2B5083258}"/>
    <dgm:cxn modelId="{609B1752-917F-484E-9582-7D299766A36E}" type="presOf" srcId="{25E8146B-651F-4848-B28A-2B9ACA2BE3A0}" destId="{C7950B5C-B2BB-4478-988D-8A0A517581CD}" srcOrd="0" destOrd="0" presId="urn:microsoft.com/office/officeart/2005/8/layout/list1"/>
    <dgm:cxn modelId="{04D73553-AA79-4498-A591-CF0D564D3B0A}" type="presOf" srcId="{9599CFD9-1F8D-4A28-8F17-F43F5C7DC4EE}" destId="{C7950B5C-B2BB-4478-988D-8A0A517581CD}" srcOrd="0" destOrd="2" presId="urn:microsoft.com/office/officeart/2005/8/layout/list1"/>
    <dgm:cxn modelId="{6F264155-D62E-4F67-A9A2-E5B8A97CF65F}" srcId="{B87D2BBE-3838-4FF3-A0C4-CB00365DD5DA}" destId="{1B4FC97C-17F8-4C63-AC00-6B8EE4F00074}" srcOrd="1" destOrd="0" parTransId="{8780E75F-79F7-4589-B680-259713794FD2}" sibTransId="{85E1CCED-F7B0-4E2B-8C47-41C8CF021708}"/>
    <dgm:cxn modelId="{87885C65-B0B2-417E-AAFC-DAC5D72FF7D6}" type="presOf" srcId="{D4BB8C03-FFC6-4FED-891E-9103965C7996}" destId="{20141C24-6A22-4878-A661-F6D8830315D5}" srcOrd="0" destOrd="0" presId="urn:microsoft.com/office/officeart/2005/8/layout/list1"/>
    <dgm:cxn modelId="{4777C16F-D4FB-44FD-859A-F4C757BE3765}" srcId="{D4BB8C03-FFC6-4FED-891E-9103965C7996}" destId="{78664B60-E8B6-4FA3-8448-A5D1654B2627}" srcOrd="0" destOrd="0" parTransId="{B5E188B0-052D-49A4-A19E-FD4C84B91C4A}" sibTransId="{EE2BB12D-C61A-4D97-8FAC-9C2694EB88AB}"/>
    <dgm:cxn modelId="{F77EC177-26BB-4710-8208-DC1D0229ED28}" type="presOf" srcId="{C570F1AE-6787-42F6-BAD0-573D826C0996}" destId="{C7950B5C-B2BB-4478-988D-8A0A517581CD}" srcOrd="0" destOrd="4" presId="urn:microsoft.com/office/officeart/2005/8/layout/list1"/>
    <dgm:cxn modelId="{A9E5707B-CDEE-4A2A-B0F4-2E8CCB889318}" srcId="{FBC3F242-71D4-4590-96E9-F3BD263B98D0}" destId="{9F5EA1A7-03E8-4EC9-8419-B0813E45F79F}" srcOrd="1" destOrd="0" parTransId="{E3A37262-F75F-4775-B353-21CB24BAEC9A}" sibTransId="{1434EE4B-6FF0-4235-9318-BBA98230E565}"/>
    <dgm:cxn modelId="{93A71C7F-FB48-46BA-AC70-91A891EF534B}" srcId="{B87D2BBE-3838-4FF3-A0C4-CB00365DD5DA}" destId="{92BBDE52-44DD-468D-98E1-836F8EB45695}" srcOrd="3" destOrd="0" parTransId="{9F6F41CD-8367-440C-98EB-3A0E952B9B9C}" sibTransId="{6DAC103E-A905-4464-B160-228A27DFDC18}"/>
    <dgm:cxn modelId="{EBE8438C-AF7A-4B14-B337-AE027175420A}" type="presOf" srcId="{9F5EA1A7-03E8-4EC9-8419-B0813E45F79F}" destId="{F9E7CE66-53E7-4A50-94B2-AE86A598A199}" srcOrd="1" destOrd="0" presId="urn:microsoft.com/office/officeart/2005/8/layout/list1"/>
    <dgm:cxn modelId="{EAF56F9E-2395-4284-A606-C3A7835D18AB}" type="presOf" srcId="{92BBDE52-44DD-468D-98E1-836F8EB45695}" destId="{C7950B5C-B2BB-4478-988D-8A0A517581CD}" srcOrd="0" destOrd="3" presId="urn:microsoft.com/office/officeart/2005/8/layout/list1"/>
    <dgm:cxn modelId="{992BC2A9-4209-47E9-AE97-2D32FCB0AF36}" type="presOf" srcId="{C42AFD74-202E-4A03-82B6-B1C212428163}" destId="{E6332D5F-EA06-4953-B425-CFE77E09FBC7}" srcOrd="0" destOrd="2" presId="urn:microsoft.com/office/officeart/2005/8/layout/list1"/>
    <dgm:cxn modelId="{A74BABB0-15D6-4642-B006-F73157A936D7}" type="presOf" srcId="{B87D2BBE-3838-4FF3-A0C4-CB00365DD5DA}" destId="{875DBC84-8930-411B-AEFC-9BA971E225F6}" srcOrd="0" destOrd="0" presId="urn:microsoft.com/office/officeart/2005/8/layout/list1"/>
    <dgm:cxn modelId="{FB4D23B8-CD36-45C0-9B52-EF98BFE30531}" srcId="{9F5EA1A7-03E8-4EC9-8419-B0813E45F79F}" destId="{C42AFD74-202E-4A03-82B6-B1C212428163}" srcOrd="2" destOrd="0" parTransId="{DD1A3D34-0762-4B06-9249-70E811A1B992}" sibTransId="{B62CCA0C-8039-4BE1-BCB1-F8A26989E1B1}"/>
    <dgm:cxn modelId="{E3EA8BBA-FA83-4360-9C35-29A4E99DAC76}" srcId="{B87D2BBE-3838-4FF3-A0C4-CB00365DD5DA}" destId="{C3DF459B-8D99-4776-B3FE-2C95C6087C2A}" srcOrd="5" destOrd="0" parTransId="{C19E812D-2B9B-449C-AD92-F1CE1C01822F}" sibTransId="{5A395A5B-F2BE-4CB4-8BC1-1965536F5505}"/>
    <dgm:cxn modelId="{C2FED2C1-A393-4D6F-B11B-36E322E7EB31}" type="presOf" srcId="{D4BB8C03-FFC6-4FED-891E-9103965C7996}" destId="{84C4972D-B767-40E1-982A-3CB56126DC2A}" srcOrd="1" destOrd="0" presId="urn:microsoft.com/office/officeart/2005/8/layout/list1"/>
    <dgm:cxn modelId="{7C4F7ECE-BBA8-4CF1-AB6B-F0638807BDD9}" srcId="{FBC3F242-71D4-4590-96E9-F3BD263B98D0}" destId="{D4BB8C03-FFC6-4FED-891E-9103965C7996}" srcOrd="2" destOrd="0" parTransId="{8B45A188-41B6-44E8-B1E9-D9885AD78038}" sibTransId="{D28DC7D5-3ECB-4993-9B3F-9DCAEE2B845F}"/>
    <dgm:cxn modelId="{BE8227ED-1098-40FC-BBDD-269E1725F825}" srcId="{9F5EA1A7-03E8-4EC9-8419-B0813E45F79F}" destId="{54037BB7-AF0C-498D-AE78-46151F0E5355}" srcOrd="0" destOrd="0" parTransId="{83D7FD5D-52E2-45C3-8ECE-6DED59A6F14E}" sibTransId="{02558A16-BEBE-40A7-A62F-2B42DD11D329}"/>
    <dgm:cxn modelId="{80795BEE-7EB7-443E-8530-F674C68EBE24}" srcId="{B87D2BBE-3838-4FF3-A0C4-CB00365DD5DA}" destId="{25E8146B-651F-4848-B28A-2B9ACA2BE3A0}" srcOrd="0" destOrd="0" parTransId="{5EFBF1C6-B6BF-47E8-A0F1-E6F927BACC27}" sibTransId="{68082DDF-5C81-4454-B338-7AE00CFEE73E}"/>
    <dgm:cxn modelId="{B26FA3F1-1FF6-40C8-A563-B41376632B9E}" type="presOf" srcId="{54037BB7-AF0C-498D-AE78-46151F0E5355}" destId="{E6332D5F-EA06-4953-B425-CFE77E09FBC7}" srcOrd="0" destOrd="0" presId="urn:microsoft.com/office/officeart/2005/8/layout/list1"/>
    <dgm:cxn modelId="{75E66EF9-2BDC-49CA-88FC-92D05517F46D}" type="presOf" srcId="{B87D2BBE-3838-4FF3-A0C4-CB00365DD5DA}" destId="{77213CEF-43C1-4B0B-B44B-E69217ADB456}" srcOrd="1" destOrd="0" presId="urn:microsoft.com/office/officeart/2005/8/layout/list1"/>
    <dgm:cxn modelId="{D018B059-E67C-44EA-80C3-213C64B1ED5F}" type="presParOf" srcId="{2C8A2928-17C8-4A1A-82A7-0D95EBF6AF2D}" destId="{2DFF638C-3578-4820-9C4A-7B1B2508818C}" srcOrd="0" destOrd="0" presId="urn:microsoft.com/office/officeart/2005/8/layout/list1"/>
    <dgm:cxn modelId="{C492B0A4-8127-4AAC-BC6B-3C2DC3642BD8}" type="presParOf" srcId="{2DFF638C-3578-4820-9C4A-7B1B2508818C}" destId="{875DBC84-8930-411B-AEFC-9BA971E225F6}" srcOrd="0" destOrd="0" presId="urn:microsoft.com/office/officeart/2005/8/layout/list1"/>
    <dgm:cxn modelId="{35D1CBA9-144A-41EA-881F-C8E43926CE5D}" type="presParOf" srcId="{2DFF638C-3578-4820-9C4A-7B1B2508818C}" destId="{77213CEF-43C1-4B0B-B44B-E69217ADB456}" srcOrd="1" destOrd="0" presId="urn:microsoft.com/office/officeart/2005/8/layout/list1"/>
    <dgm:cxn modelId="{919FB011-9939-4FF7-AA08-35223F8F6535}" type="presParOf" srcId="{2C8A2928-17C8-4A1A-82A7-0D95EBF6AF2D}" destId="{3B088606-1B81-46F0-9071-B941B958BEF4}" srcOrd="1" destOrd="0" presId="urn:microsoft.com/office/officeart/2005/8/layout/list1"/>
    <dgm:cxn modelId="{5D9D7713-BC6D-4749-A9C4-C3B8F6309A9C}" type="presParOf" srcId="{2C8A2928-17C8-4A1A-82A7-0D95EBF6AF2D}" destId="{C7950B5C-B2BB-4478-988D-8A0A517581CD}" srcOrd="2" destOrd="0" presId="urn:microsoft.com/office/officeart/2005/8/layout/list1"/>
    <dgm:cxn modelId="{F3480895-30A0-402F-A509-2BBCF7129318}" type="presParOf" srcId="{2C8A2928-17C8-4A1A-82A7-0D95EBF6AF2D}" destId="{45E3FED1-BEDD-4305-9272-1C7E1DA8787E}" srcOrd="3" destOrd="0" presId="urn:microsoft.com/office/officeart/2005/8/layout/list1"/>
    <dgm:cxn modelId="{F64E1351-B6EE-4D0D-B8A3-430B61229C61}" type="presParOf" srcId="{2C8A2928-17C8-4A1A-82A7-0D95EBF6AF2D}" destId="{AF01A0C0-BABB-4BCD-BF63-541120F6A2E5}" srcOrd="4" destOrd="0" presId="urn:microsoft.com/office/officeart/2005/8/layout/list1"/>
    <dgm:cxn modelId="{9B2585ED-EDA1-4C29-A9BA-6DBB87A0BE0B}" type="presParOf" srcId="{AF01A0C0-BABB-4BCD-BF63-541120F6A2E5}" destId="{1F5C8B3E-CD2E-442C-BF98-443CCCB2675C}" srcOrd="0" destOrd="0" presId="urn:microsoft.com/office/officeart/2005/8/layout/list1"/>
    <dgm:cxn modelId="{E676974C-63B5-4043-806B-1D3805602439}" type="presParOf" srcId="{AF01A0C0-BABB-4BCD-BF63-541120F6A2E5}" destId="{F9E7CE66-53E7-4A50-94B2-AE86A598A199}" srcOrd="1" destOrd="0" presId="urn:microsoft.com/office/officeart/2005/8/layout/list1"/>
    <dgm:cxn modelId="{BE8E4C68-74DF-4884-A5CB-9CCE7596CD77}" type="presParOf" srcId="{2C8A2928-17C8-4A1A-82A7-0D95EBF6AF2D}" destId="{B779FCD6-F042-46E9-B604-3093D344ED68}" srcOrd="5" destOrd="0" presId="urn:microsoft.com/office/officeart/2005/8/layout/list1"/>
    <dgm:cxn modelId="{9F8E1893-A40A-45E7-BC7E-B5B10D741CB4}" type="presParOf" srcId="{2C8A2928-17C8-4A1A-82A7-0D95EBF6AF2D}" destId="{E6332D5F-EA06-4953-B425-CFE77E09FBC7}" srcOrd="6" destOrd="0" presId="urn:microsoft.com/office/officeart/2005/8/layout/list1"/>
    <dgm:cxn modelId="{78BD73F1-207F-4BF3-B4DB-0DBD0425A811}" type="presParOf" srcId="{2C8A2928-17C8-4A1A-82A7-0D95EBF6AF2D}" destId="{D5B04A5E-9CCD-4BB3-B0C4-27581ACBC756}" srcOrd="7" destOrd="0" presId="urn:microsoft.com/office/officeart/2005/8/layout/list1"/>
    <dgm:cxn modelId="{3E592C4F-D114-4626-B13E-2D15FE1CA7C8}" type="presParOf" srcId="{2C8A2928-17C8-4A1A-82A7-0D95EBF6AF2D}" destId="{F4C6BD61-A6D0-41F6-A754-24678BDEFAB1}" srcOrd="8" destOrd="0" presId="urn:microsoft.com/office/officeart/2005/8/layout/list1"/>
    <dgm:cxn modelId="{FF659D0F-C49E-4AA4-8004-9B9E72003CA7}" type="presParOf" srcId="{F4C6BD61-A6D0-41F6-A754-24678BDEFAB1}" destId="{20141C24-6A22-4878-A661-F6D8830315D5}" srcOrd="0" destOrd="0" presId="urn:microsoft.com/office/officeart/2005/8/layout/list1"/>
    <dgm:cxn modelId="{C2759CFC-20B9-4476-8E1D-D282D8FB1A83}" type="presParOf" srcId="{F4C6BD61-A6D0-41F6-A754-24678BDEFAB1}" destId="{84C4972D-B767-40E1-982A-3CB56126DC2A}" srcOrd="1" destOrd="0" presId="urn:microsoft.com/office/officeart/2005/8/layout/list1"/>
    <dgm:cxn modelId="{966FBC5E-C691-4F08-8EDE-E4B4BEB56B0F}" type="presParOf" srcId="{2C8A2928-17C8-4A1A-82A7-0D95EBF6AF2D}" destId="{9F67A8BF-0041-47FA-B5B1-AB9CB7AB598D}" srcOrd="9" destOrd="0" presId="urn:microsoft.com/office/officeart/2005/8/layout/list1"/>
    <dgm:cxn modelId="{01B65D54-4183-43D0-A085-6448BDB9BB6A}" type="presParOf" srcId="{2C8A2928-17C8-4A1A-82A7-0D95EBF6AF2D}" destId="{7B589A1B-5D09-4184-90C6-1AD0ABB955F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C16897-851C-4858-940A-AD61A1F411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C832E66-6A1E-48AB-9138-912BACF96324}">
      <dgm:prSet/>
      <dgm:spPr/>
      <dgm:t>
        <a:bodyPr/>
        <a:lstStyle/>
        <a:p>
          <a:r>
            <a:rPr lang="en-US"/>
            <a:t>Large HSI grant proposals require strategic planning and communication between various units on campus early on in the process. Often, data collection about our underserved students and programs is required on these types of projects even before developing a proposal. </a:t>
          </a:r>
        </a:p>
      </dgm:t>
    </dgm:pt>
    <dgm:pt modelId="{EE14823C-18B1-4834-AA87-C083C676AC83}" type="parTrans" cxnId="{353100E9-F545-40CB-8E1D-7D1345F838CD}">
      <dgm:prSet/>
      <dgm:spPr/>
      <dgm:t>
        <a:bodyPr/>
        <a:lstStyle/>
        <a:p>
          <a:endParaRPr lang="en-US"/>
        </a:p>
      </dgm:t>
    </dgm:pt>
    <dgm:pt modelId="{AE838F4B-D963-4036-AF49-DF92BDBA3C2B}" type="sibTrans" cxnId="{353100E9-F545-40CB-8E1D-7D1345F838CD}">
      <dgm:prSet/>
      <dgm:spPr/>
      <dgm:t>
        <a:bodyPr/>
        <a:lstStyle/>
        <a:p>
          <a:endParaRPr lang="en-US"/>
        </a:p>
      </dgm:t>
    </dgm:pt>
    <dgm:pt modelId="{25B7E093-5262-4306-915C-A4F4C11C56B5}">
      <dgm:prSet/>
      <dgm:spPr/>
      <dgm:t>
        <a:bodyPr/>
        <a:lstStyle/>
        <a:p>
          <a:r>
            <a:rPr lang="en-US"/>
            <a:t>If you are considering or interested in writing a proposal for a large grant, you should be scheduling or participating in kickoff, planning, and writing meetings to ensure timelines are feasible for gathering information and determining roles and responsibilities on the project. This should occur at least six month ahead of time to prepare for large HSI proposals.  </a:t>
          </a:r>
        </a:p>
      </dgm:t>
    </dgm:pt>
    <dgm:pt modelId="{71951FC8-221C-488F-9ACC-9DC9E4C0103C}" type="parTrans" cxnId="{E96195B0-51D7-4B1D-9D1C-13B76C495E86}">
      <dgm:prSet/>
      <dgm:spPr/>
      <dgm:t>
        <a:bodyPr/>
        <a:lstStyle/>
        <a:p>
          <a:endParaRPr lang="en-US"/>
        </a:p>
      </dgm:t>
    </dgm:pt>
    <dgm:pt modelId="{951F41BE-FF3D-4572-8E1E-487D107DE7EC}" type="sibTrans" cxnId="{E96195B0-51D7-4B1D-9D1C-13B76C495E86}">
      <dgm:prSet/>
      <dgm:spPr/>
      <dgm:t>
        <a:bodyPr/>
        <a:lstStyle/>
        <a:p>
          <a:endParaRPr lang="en-US"/>
        </a:p>
      </dgm:t>
    </dgm:pt>
    <dgm:pt modelId="{2EAAF082-B119-4E46-B40A-A386B7A7B044}">
      <dgm:prSet/>
      <dgm:spPr/>
      <dgm:t>
        <a:bodyPr/>
        <a:lstStyle/>
        <a:p>
          <a:r>
            <a:rPr lang="en-US"/>
            <a:t>Additional stakeholders usually need to be involved in the proposal by providing letters of support or collaboration, administrative or training support, or serve as senior advisors or personnel on the project.  </a:t>
          </a:r>
        </a:p>
      </dgm:t>
    </dgm:pt>
    <dgm:pt modelId="{31BEA3AC-BA03-4D65-8ED9-A86901F44779}" type="parTrans" cxnId="{04573350-8BBB-4E70-9B33-075EE1716CB2}">
      <dgm:prSet/>
      <dgm:spPr/>
      <dgm:t>
        <a:bodyPr/>
        <a:lstStyle/>
        <a:p>
          <a:endParaRPr lang="en-US"/>
        </a:p>
      </dgm:t>
    </dgm:pt>
    <dgm:pt modelId="{D1D60CA8-7579-495F-AF7D-9D0B076D3EF8}" type="sibTrans" cxnId="{04573350-8BBB-4E70-9B33-075EE1716CB2}">
      <dgm:prSet/>
      <dgm:spPr/>
      <dgm:t>
        <a:bodyPr/>
        <a:lstStyle/>
        <a:p>
          <a:endParaRPr lang="en-US"/>
        </a:p>
      </dgm:t>
    </dgm:pt>
    <dgm:pt modelId="{C8B6D56B-12CB-42EB-A9FB-A21FA296D1E0}">
      <dgm:prSet/>
      <dgm:spPr/>
      <dgm:t>
        <a:bodyPr/>
        <a:lstStyle/>
        <a:p>
          <a:r>
            <a:rPr lang="en-US"/>
            <a:t>Large grants are INSTIUTIONAL GRANTS and should be collobrative </a:t>
          </a:r>
        </a:p>
      </dgm:t>
    </dgm:pt>
    <dgm:pt modelId="{620AAA9F-6D10-40F6-B3CA-6D81848E7B5E}" type="parTrans" cxnId="{3116324F-A576-4BA8-B953-7804208D3930}">
      <dgm:prSet/>
      <dgm:spPr/>
      <dgm:t>
        <a:bodyPr/>
        <a:lstStyle/>
        <a:p>
          <a:endParaRPr lang="en-US"/>
        </a:p>
      </dgm:t>
    </dgm:pt>
    <dgm:pt modelId="{4531306C-A2A6-4D1A-9CC1-A64574C7D587}" type="sibTrans" cxnId="{3116324F-A576-4BA8-B953-7804208D3930}">
      <dgm:prSet/>
      <dgm:spPr/>
      <dgm:t>
        <a:bodyPr/>
        <a:lstStyle/>
        <a:p>
          <a:endParaRPr lang="en-US"/>
        </a:p>
      </dgm:t>
    </dgm:pt>
    <dgm:pt modelId="{CBDF378F-B9B4-4ED3-9694-DDD7247E3536}" type="pres">
      <dgm:prSet presAssocID="{48C16897-851C-4858-940A-AD61A1F41193}" presName="root" presStyleCnt="0">
        <dgm:presLayoutVars>
          <dgm:dir/>
          <dgm:resizeHandles val="exact"/>
        </dgm:presLayoutVars>
      </dgm:prSet>
      <dgm:spPr/>
    </dgm:pt>
    <dgm:pt modelId="{5C136135-C7A2-4685-9D0E-51B628AF519E}" type="pres">
      <dgm:prSet presAssocID="{BC832E66-6A1E-48AB-9138-912BACF96324}" presName="compNode" presStyleCnt="0"/>
      <dgm:spPr/>
    </dgm:pt>
    <dgm:pt modelId="{FAD13AA6-3363-4A0D-A99D-952F3F2415EA}" type="pres">
      <dgm:prSet presAssocID="{BC832E66-6A1E-48AB-9138-912BACF96324}" presName="bgRect" presStyleLbl="bgShp" presStyleIdx="0" presStyleCnt="4"/>
      <dgm:spPr/>
    </dgm:pt>
    <dgm:pt modelId="{43F9509D-6263-4AF4-A62F-81FE53D19CE7}" type="pres">
      <dgm:prSet presAssocID="{BC832E66-6A1E-48AB-9138-912BACF963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C5A138C5-BC05-407D-A543-593B7F7367A4}" type="pres">
      <dgm:prSet presAssocID="{BC832E66-6A1E-48AB-9138-912BACF96324}" presName="spaceRect" presStyleCnt="0"/>
      <dgm:spPr/>
    </dgm:pt>
    <dgm:pt modelId="{C6B4F0F0-F3E1-4DBF-A453-CC6A7F55B45F}" type="pres">
      <dgm:prSet presAssocID="{BC832E66-6A1E-48AB-9138-912BACF96324}" presName="parTx" presStyleLbl="revTx" presStyleIdx="0" presStyleCnt="4">
        <dgm:presLayoutVars>
          <dgm:chMax val="0"/>
          <dgm:chPref val="0"/>
        </dgm:presLayoutVars>
      </dgm:prSet>
      <dgm:spPr/>
    </dgm:pt>
    <dgm:pt modelId="{3DAE1E9D-D9D1-4D95-9D49-8F34FB6AD934}" type="pres">
      <dgm:prSet presAssocID="{AE838F4B-D963-4036-AF49-DF92BDBA3C2B}" presName="sibTrans" presStyleCnt="0"/>
      <dgm:spPr/>
    </dgm:pt>
    <dgm:pt modelId="{D3197577-A663-4AB5-A46F-9D5A2E904926}" type="pres">
      <dgm:prSet presAssocID="{25B7E093-5262-4306-915C-A4F4C11C56B5}" presName="compNode" presStyleCnt="0"/>
      <dgm:spPr/>
    </dgm:pt>
    <dgm:pt modelId="{12A370C6-D577-471F-8C38-4A3281039FB3}" type="pres">
      <dgm:prSet presAssocID="{25B7E093-5262-4306-915C-A4F4C11C56B5}" presName="bgRect" presStyleLbl="bgShp" presStyleIdx="1" presStyleCnt="4"/>
      <dgm:spPr/>
    </dgm:pt>
    <dgm:pt modelId="{1E9D80D0-2D22-4BA4-8652-6C4A0C2CC6D6}" type="pres">
      <dgm:prSet presAssocID="{25B7E093-5262-4306-915C-A4F4C11C56B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C6AC4E28-D394-4452-BD35-A4EA7FD34EC0}" type="pres">
      <dgm:prSet presAssocID="{25B7E093-5262-4306-915C-A4F4C11C56B5}" presName="spaceRect" presStyleCnt="0"/>
      <dgm:spPr/>
    </dgm:pt>
    <dgm:pt modelId="{EDFDEE67-B6AD-4755-9B0C-3F32A5F90511}" type="pres">
      <dgm:prSet presAssocID="{25B7E093-5262-4306-915C-A4F4C11C56B5}" presName="parTx" presStyleLbl="revTx" presStyleIdx="1" presStyleCnt="4">
        <dgm:presLayoutVars>
          <dgm:chMax val="0"/>
          <dgm:chPref val="0"/>
        </dgm:presLayoutVars>
      </dgm:prSet>
      <dgm:spPr/>
    </dgm:pt>
    <dgm:pt modelId="{3302A6E0-0F4D-4801-9320-F5D9028FC757}" type="pres">
      <dgm:prSet presAssocID="{951F41BE-FF3D-4572-8E1E-487D107DE7EC}" presName="sibTrans" presStyleCnt="0"/>
      <dgm:spPr/>
    </dgm:pt>
    <dgm:pt modelId="{095E14C2-9647-4A63-A94E-DC1B87D397BE}" type="pres">
      <dgm:prSet presAssocID="{2EAAF082-B119-4E46-B40A-A386B7A7B044}" presName="compNode" presStyleCnt="0"/>
      <dgm:spPr/>
    </dgm:pt>
    <dgm:pt modelId="{43B58B05-DC94-4C47-84FC-6062ACB13A64}" type="pres">
      <dgm:prSet presAssocID="{2EAAF082-B119-4E46-B40A-A386B7A7B044}" presName="bgRect" presStyleLbl="bgShp" presStyleIdx="2" presStyleCnt="4"/>
      <dgm:spPr/>
    </dgm:pt>
    <dgm:pt modelId="{C9409860-2DC5-4100-AA85-306B3E706BA7}" type="pres">
      <dgm:prSet presAssocID="{2EAAF082-B119-4E46-B40A-A386B7A7B0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D033E1DE-68F1-4D91-9606-3458CF742C50}" type="pres">
      <dgm:prSet presAssocID="{2EAAF082-B119-4E46-B40A-A386B7A7B044}" presName="spaceRect" presStyleCnt="0"/>
      <dgm:spPr/>
    </dgm:pt>
    <dgm:pt modelId="{5CE001B7-23E2-449A-8D23-AB798F03D4C6}" type="pres">
      <dgm:prSet presAssocID="{2EAAF082-B119-4E46-B40A-A386B7A7B044}" presName="parTx" presStyleLbl="revTx" presStyleIdx="2" presStyleCnt="4">
        <dgm:presLayoutVars>
          <dgm:chMax val="0"/>
          <dgm:chPref val="0"/>
        </dgm:presLayoutVars>
      </dgm:prSet>
      <dgm:spPr/>
    </dgm:pt>
    <dgm:pt modelId="{D70A139B-601F-4641-8D2D-BE1E2F22C360}" type="pres">
      <dgm:prSet presAssocID="{D1D60CA8-7579-495F-AF7D-9D0B076D3EF8}" presName="sibTrans" presStyleCnt="0"/>
      <dgm:spPr/>
    </dgm:pt>
    <dgm:pt modelId="{7DB6E838-BF5E-4466-9D8E-B74F70507628}" type="pres">
      <dgm:prSet presAssocID="{C8B6D56B-12CB-42EB-A9FB-A21FA296D1E0}" presName="compNode" presStyleCnt="0"/>
      <dgm:spPr/>
    </dgm:pt>
    <dgm:pt modelId="{0BBE0170-917D-4611-8A46-BF84C5F003EF}" type="pres">
      <dgm:prSet presAssocID="{C8B6D56B-12CB-42EB-A9FB-A21FA296D1E0}" presName="bgRect" presStyleLbl="bgShp" presStyleIdx="3" presStyleCnt="4"/>
      <dgm:spPr/>
    </dgm:pt>
    <dgm:pt modelId="{2296B273-2C71-4780-8ECE-51B2AD7EA21A}" type="pres">
      <dgm:prSet presAssocID="{C8B6D56B-12CB-42EB-A9FB-A21FA296D1E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D60F6ABB-00D2-464C-9F7E-6A41CD9BE0A0}" type="pres">
      <dgm:prSet presAssocID="{C8B6D56B-12CB-42EB-A9FB-A21FA296D1E0}" presName="spaceRect" presStyleCnt="0"/>
      <dgm:spPr/>
    </dgm:pt>
    <dgm:pt modelId="{9EC5B1BD-BD12-4E60-ADAE-7C313F6B4940}" type="pres">
      <dgm:prSet presAssocID="{C8B6D56B-12CB-42EB-A9FB-A21FA296D1E0}" presName="parTx" presStyleLbl="revTx" presStyleIdx="3" presStyleCnt="4">
        <dgm:presLayoutVars>
          <dgm:chMax val="0"/>
          <dgm:chPref val="0"/>
        </dgm:presLayoutVars>
      </dgm:prSet>
      <dgm:spPr/>
    </dgm:pt>
  </dgm:ptLst>
  <dgm:cxnLst>
    <dgm:cxn modelId="{EE28913C-534A-4EDC-A3DC-74BCE3FFFDE8}" type="presOf" srcId="{48C16897-851C-4858-940A-AD61A1F41193}" destId="{CBDF378F-B9B4-4ED3-9694-DDD7247E3536}" srcOrd="0" destOrd="0" presId="urn:microsoft.com/office/officeart/2018/2/layout/IconVerticalSolidList"/>
    <dgm:cxn modelId="{CFF24447-E737-4D82-B01E-8FB0CC3EF5CD}" type="presOf" srcId="{C8B6D56B-12CB-42EB-A9FB-A21FA296D1E0}" destId="{9EC5B1BD-BD12-4E60-ADAE-7C313F6B4940}" srcOrd="0" destOrd="0" presId="urn:microsoft.com/office/officeart/2018/2/layout/IconVerticalSolidList"/>
    <dgm:cxn modelId="{3116324F-A576-4BA8-B953-7804208D3930}" srcId="{48C16897-851C-4858-940A-AD61A1F41193}" destId="{C8B6D56B-12CB-42EB-A9FB-A21FA296D1E0}" srcOrd="3" destOrd="0" parTransId="{620AAA9F-6D10-40F6-B3CA-6D81848E7B5E}" sibTransId="{4531306C-A2A6-4D1A-9CC1-A64574C7D587}"/>
    <dgm:cxn modelId="{04573350-8BBB-4E70-9B33-075EE1716CB2}" srcId="{48C16897-851C-4858-940A-AD61A1F41193}" destId="{2EAAF082-B119-4E46-B40A-A386B7A7B044}" srcOrd="2" destOrd="0" parTransId="{31BEA3AC-BA03-4D65-8ED9-A86901F44779}" sibTransId="{D1D60CA8-7579-495F-AF7D-9D0B076D3EF8}"/>
    <dgm:cxn modelId="{052058A1-32F9-4561-B412-20E82384C5C8}" type="presOf" srcId="{2EAAF082-B119-4E46-B40A-A386B7A7B044}" destId="{5CE001B7-23E2-449A-8D23-AB798F03D4C6}" srcOrd="0" destOrd="0" presId="urn:microsoft.com/office/officeart/2018/2/layout/IconVerticalSolidList"/>
    <dgm:cxn modelId="{96D841A8-53CD-4956-BDE2-403CE9EDF5F7}" type="presOf" srcId="{BC832E66-6A1E-48AB-9138-912BACF96324}" destId="{C6B4F0F0-F3E1-4DBF-A453-CC6A7F55B45F}" srcOrd="0" destOrd="0" presId="urn:microsoft.com/office/officeart/2018/2/layout/IconVerticalSolidList"/>
    <dgm:cxn modelId="{E96195B0-51D7-4B1D-9D1C-13B76C495E86}" srcId="{48C16897-851C-4858-940A-AD61A1F41193}" destId="{25B7E093-5262-4306-915C-A4F4C11C56B5}" srcOrd="1" destOrd="0" parTransId="{71951FC8-221C-488F-9ACC-9DC9E4C0103C}" sibTransId="{951F41BE-FF3D-4572-8E1E-487D107DE7EC}"/>
    <dgm:cxn modelId="{353100E9-F545-40CB-8E1D-7D1345F838CD}" srcId="{48C16897-851C-4858-940A-AD61A1F41193}" destId="{BC832E66-6A1E-48AB-9138-912BACF96324}" srcOrd="0" destOrd="0" parTransId="{EE14823C-18B1-4834-AA87-C083C676AC83}" sibTransId="{AE838F4B-D963-4036-AF49-DF92BDBA3C2B}"/>
    <dgm:cxn modelId="{2CEA1AFC-2DBA-4880-9E45-282A98B80D49}" type="presOf" srcId="{25B7E093-5262-4306-915C-A4F4C11C56B5}" destId="{EDFDEE67-B6AD-4755-9B0C-3F32A5F90511}" srcOrd="0" destOrd="0" presId="urn:microsoft.com/office/officeart/2018/2/layout/IconVerticalSolidList"/>
    <dgm:cxn modelId="{4F4B3E31-8BFB-4AAC-B325-A642B1E8FC4C}" type="presParOf" srcId="{CBDF378F-B9B4-4ED3-9694-DDD7247E3536}" destId="{5C136135-C7A2-4685-9D0E-51B628AF519E}" srcOrd="0" destOrd="0" presId="urn:microsoft.com/office/officeart/2018/2/layout/IconVerticalSolidList"/>
    <dgm:cxn modelId="{BBF70162-6998-491D-AE80-B7E80CFB7601}" type="presParOf" srcId="{5C136135-C7A2-4685-9D0E-51B628AF519E}" destId="{FAD13AA6-3363-4A0D-A99D-952F3F2415EA}" srcOrd="0" destOrd="0" presId="urn:microsoft.com/office/officeart/2018/2/layout/IconVerticalSolidList"/>
    <dgm:cxn modelId="{B7083EA5-E6ED-4183-8045-30E7F04480D4}" type="presParOf" srcId="{5C136135-C7A2-4685-9D0E-51B628AF519E}" destId="{43F9509D-6263-4AF4-A62F-81FE53D19CE7}" srcOrd="1" destOrd="0" presId="urn:microsoft.com/office/officeart/2018/2/layout/IconVerticalSolidList"/>
    <dgm:cxn modelId="{DDEA5DCF-11DB-4477-B87B-356B6B3D58D4}" type="presParOf" srcId="{5C136135-C7A2-4685-9D0E-51B628AF519E}" destId="{C5A138C5-BC05-407D-A543-593B7F7367A4}" srcOrd="2" destOrd="0" presId="urn:microsoft.com/office/officeart/2018/2/layout/IconVerticalSolidList"/>
    <dgm:cxn modelId="{C1FA13CA-5EB7-43F8-BF5A-3522A406C629}" type="presParOf" srcId="{5C136135-C7A2-4685-9D0E-51B628AF519E}" destId="{C6B4F0F0-F3E1-4DBF-A453-CC6A7F55B45F}" srcOrd="3" destOrd="0" presId="urn:microsoft.com/office/officeart/2018/2/layout/IconVerticalSolidList"/>
    <dgm:cxn modelId="{7CD2C84A-67D6-4115-A238-77780C5B4D61}" type="presParOf" srcId="{CBDF378F-B9B4-4ED3-9694-DDD7247E3536}" destId="{3DAE1E9D-D9D1-4D95-9D49-8F34FB6AD934}" srcOrd="1" destOrd="0" presId="urn:microsoft.com/office/officeart/2018/2/layout/IconVerticalSolidList"/>
    <dgm:cxn modelId="{F2B64392-201B-44DF-9A5D-C0CD7A0C1904}" type="presParOf" srcId="{CBDF378F-B9B4-4ED3-9694-DDD7247E3536}" destId="{D3197577-A663-4AB5-A46F-9D5A2E904926}" srcOrd="2" destOrd="0" presId="urn:microsoft.com/office/officeart/2018/2/layout/IconVerticalSolidList"/>
    <dgm:cxn modelId="{CA5E151C-1305-4771-BADF-65FF2732B2CE}" type="presParOf" srcId="{D3197577-A663-4AB5-A46F-9D5A2E904926}" destId="{12A370C6-D577-471F-8C38-4A3281039FB3}" srcOrd="0" destOrd="0" presId="urn:microsoft.com/office/officeart/2018/2/layout/IconVerticalSolidList"/>
    <dgm:cxn modelId="{67068537-274F-4739-8FAE-99A05A802323}" type="presParOf" srcId="{D3197577-A663-4AB5-A46F-9D5A2E904926}" destId="{1E9D80D0-2D22-4BA4-8652-6C4A0C2CC6D6}" srcOrd="1" destOrd="0" presId="urn:microsoft.com/office/officeart/2018/2/layout/IconVerticalSolidList"/>
    <dgm:cxn modelId="{FC99D6C2-864A-4BF6-B0BF-8D510539E47B}" type="presParOf" srcId="{D3197577-A663-4AB5-A46F-9D5A2E904926}" destId="{C6AC4E28-D394-4452-BD35-A4EA7FD34EC0}" srcOrd="2" destOrd="0" presId="urn:microsoft.com/office/officeart/2018/2/layout/IconVerticalSolidList"/>
    <dgm:cxn modelId="{A31C8070-E04F-4BBE-9E39-A7704821990B}" type="presParOf" srcId="{D3197577-A663-4AB5-A46F-9D5A2E904926}" destId="{EDFDEE67-B6AD-4755-9B0C-3F32A5F90511}" srcOrd="3" destOrd="0" presId="urn:microsoft.com/office/officeart/2018/2/layout/IconVerticalSolidList"/>
    <dgm:cxn modelId="{62EE07BE-0329-4662-96F6-E443E0F07D13}" type="presParOf" srcId="{CBDF378F-B9B4-4ED3-9694-DDD7247E3536}" destId="{3302A6E0-0F4D-4801-9320-F5D9028FC757}" srcOrd="3" destOrd="0" presId="urn:microsoft.com/office/officeart/2018/2/layout/IconVerticalSolidList"/>
    <dgm:cxn modelId="{E68D1061-79AE-4A29-AE96-C7A3F8D58FC3}" type="presParOf" srcId="{CBDF378F-B9B4-4ED3-9694-DDD7247E3536}" destId="{095E14C2-9647-4A63-A94E-DC1B87D397BE}" srcOrd="4" destOrd="0" presId="urn:microsoft.com/office/officeart/2018/2/layout/IconVerticalSolidList"/>
    <dgm:cxn modelId="{F7785D6D-1123-42E7-8F3C-7B694F15F59B}" type="presParOf" srcId="{095E14C2-9647-4A63-A94E-DC1B87D397BE}" destId="{43B58B05-DC94-4C47-84FC-6062ACB13A64}" srcOrd="0" destOrd="0" presId="urn:microsoft.com/office/officeart/2018/2/layout/IconVerticalSolidList"/>
    <dgm:cxn modelId="{0F29CA1E-B152-436E-90BB-DEBCEFBF28F5}" type="presParOf" srcId="{095E14C2-9647-4A63-A94E-DC1B87D397BE}" destId="{C9409860-2DC5-4100-AA85-306B3E706BA7}" srcOrd="1" destOrd="0" presId="urn:microsoft.com/office/officeart/2018/2/layout/IconVerticalSolidList"/>
    <dgm:cxn modelId="{C5010023-C34D-4D2D-8A65-F4CF9A05283E}" type="presParOf" srcId="{095E14C2-9647-4A63-A94E-DC1B87D397BE}" destId="{D033E1DE-68F1-4D91-9606-3458CF742C50}" srcOrd="2" destOrd="0" presId="urn:microsoft.com/office/officeart/2018/2/layout/IconVerticalSolidList"/>
    <dgm:cxn modelId="{AD16D551-9157-4367-950A-B1274F80D928}" type="presParOf" srcId="{095E14C2-9647-4A63-A94E-DC1B87D397BE}" destId="{5CE001B7-23E2-449A-8D23-AB798F03D4C6}" srcOrd="3" destOrd="0" presId="urn:microsoft.com/office/officeart/2018/2/layout/IconVerticalSolidList"/>
    <dgm:cxn modelId="{C92FB306-CDDF-42E6-9CAE-40CD9C703700}" type="presParOf" srcId="{CBDF378F-B9B4-4ED3-9694-DDD7247E3536}" destId="{D70A139B-601F-4641-8D2D-BE1E2F22C360}" srcOrd="5" destOrd="0" presId="urn:microsoft.com/office/officeart/2018/2/layout/IconVerticalSolidList"/>
    <dgm:cxn modelId="{0576BDF7-C106-4782-B0A8-18008C5B0464}" type="presParOf" srcId="{CBDF378F-B9B4-4ED3-9694-DDD7247E3536}" destId="{7DB6E838-BF5E-4466-9D8E-B74F70507628}" srcOrd="6" destOrd="0" presId="urn:microsoft.com/office/officeart/2018/2/layout/IconVerticalSolidList"/>
    <dgm:cxn modelId="{6F22AAA2-B031-4941-901E-8B1E3C605938}" type="presParOf" srcId="{7DB6E838-BF5E-4466-9D8E-B74F70507628}" destId="{0BBE0170-917D-4611-8A46-BF84C5F003EF}" srcOrd="0" destOrd="0" presId="urn:microsoft.com/office/officeart/2018/2/layout/IconVerticalSolidList"/>
    <dgm:cxn modelId="{E22E438C-096A-4595-BA48-7B4D14E4288D}" type="presParOf" srcId="{7DB6E838-BF5E-4466-9D8E-B74F70507628}" destId="{2296B273-2C71-4780-8ECE-51B2AD7EA21A}" srcOrd="1" destOrd="0" presId="urn:microsoft.com/office/officeart/2018/2/layout/IconVerticalSolidList"/>
    <dgm:cxn modelId="{78473563-0FF2-4BEB-BB34-228858200CFF}" type="presParOf" srcId="{7DB6E838-BF5E-4466-9D8E-B74F70507628}" destId="{D60F6ABB-00D2-464C-9F7E-6A41CD9BE0A0}" srcOrd="2" destOrd="0" presId="urn:microsoft.com/office/officeart/2018/2/layout/IconVerticalSolidList"/>
    <dgm:cxn modelId="{B7E8190E-D287-4322-8C42-0DE1348D7D05}" type="presParOf" srcId="{7DB6E838-BF5E-4466-9D8E-B74F70507628}" destId="{9EC5B1BD-BD12-4E60-ADAE-7C313F6B49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371407-047A-43DD-B055-EB8DF37F457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95B1FD-DBF8-405B-BBEF-B036BE24E038}">
      <dgm:prSet/>
      <dgm:spPr/>
      <dgm:t>
        <a:bodyPr/>
        <a:lstStyle/>
        <a:p>
          <a:pPr>
            <a:lnSpc>
              <a:spcPct val="100000"/>
            </a:lnSpc>
          </a:pPr>
          <a:r>
            <a:rPr lang="en-US" dirty="0"/>
            <a:t>Student Success</a:t>
          </a:r>
        </a:p>
      </dgm:t>
    </dgm:pt>
    <dgm:pt modelId="{07F72E89-2E79-487F-AD9B-011BF7425595}" type="parTrans" cxnId="{C267003F-B112-4CF7-858B-40A5B640C4DF}">
      <dgm:prSet/>
      <dgm:spPr/>
      <dgm:t>
        <a:bodyPr/>
        <a:lstStyle/>
        <a:p>
          <a:endParaRPr lang="en-US"/>
        </a:p>
      </dgm:t>
    </dgm:pt>
    <dgm:pt modelId="{B545A3FB-869C-4EC0-B471-E96F94D5912F}" type="sibTrans" cxnId="{C267003F-B112-4CF7-858B-40A5B640C4DF}">
      <dgm:prSet/>
      <dgm:spPr/>
      <dgm:t>
        <a:bodyPr/>
        <a:lstStyle/>
        <a:p>
          <a:endParaRPr lang="en-US"/>
        </a:p>
      </dgm:t>
    </dgm:pt>
    <dgm:pt modelId="{DA9B95F4-CB44-4E77-B2B6-1CC25656D804}">
      <dgm:prSet/>
      <dgm:spPr/>
      <dgm:t>
        <a:bodyPr/>
        <a:lstStyle/>
        <a:p>
          <a:pPr>
            <a:lnSpc>
              <a:spcPct val="100000"/>
            </a:lnSpc>
          </a:pPr>
          <a:r>
            <a:rPr lang="en-US" dirty="0"/>
            <a:t>Sense of Belonging</a:t>
          </a:r>
        </a:p>
      </dgm:t>
    </dgm:pt>
    <dgm:pt modelId="{FE0F7170-894F-4279-B91C-512766CFC281}" type="parTrans" cxnId="{02E8947D-42FE-4C61-9569-0C4695DA3650}">
      <dgm:prSet/>
      <dgm:spPr/>
      <dgm:t>
        <a:bodyPr/>
        <a:lstStyle/>
        <a:p>
          <a:endParaRPr lang="en-US"/>
        </a:p>
      </dgm:t>
    </dgm:pt>
    <dgm:pt modelId="{23262D52-AF0A-4B4F-A5F7-97CE3224B1B5}" type="sibTrans" cxnId="{02E8947D-42FE-4C61-9569-0C4695DA3650}">
      <dgm:prSet/>
      <dgm:spPr/>
      <dgm:t>
        <a:bodyPr/>
        <a:lstStyle/>
        <a:p>
          <a:endParaRPr lang="en-US"/>
        </a:p>
      </dgm:t>
    </dgm:pt>
    <dgm:pt modelId="{30283C86-3862-411D-8C46-8571BFF150DC}">
      <dgm:prSet/>
      <dgm:spPr/>
      <dgm:t>
        <a:bodyPr/>
        <a:lstStyle/>
        <a:p>
          <a:pPr>
            <a:lnSpc>
              <a:spcPct val="100000"/>
            </a:lnSpc>
          </a:pPr>
          <a:r>
            <a:rPr lang="en-US" dirty="0">
              <a:latin typeface="Calibri Light" panose="020F0302020204030204"/>
            </a:rPr>
            <a:t>Institutional</a:t>
          </a:r>
          <a:r>
            <a:rPr lang="en-US" dirty="0"/>
            <a:t> Mission and Motto</a:t>
          </a:r>
        </a:p>
      </dgm:t>
    </dgm:pt>
    <dgm:pt modelId="{92ED10F2-52F5-45D4-9850-BFBDCE7C299D}" type="parTrans" cxnId="{DCA07C97-D334-460C-974B-2B87122C8549}">
      <dgm:prSet/>
      <dgm:spPr/>
      <dgm:t>
        <a:bodyPr/>
        <a:lstStyle/>
        <a:p>
          <a:endParaRPr lang="en-US"/>
        </a:p>
      </dgm:t>
    </dgm:pt>
    <dgm:pt modelId="{220C0DA5-7AC1-4B27-BA77-8F3A5D122367}" type="sibTrans" cxnId="{DCA07C97-D334-460C-974B-2B87122C8549}">
      <dgm:prSet/>
      <dgm:spPr/>
      <dgm:t>
        <a:bodyPr/>
        <a:lstStyle/>
        <a:p>
          <a:endParaRPr lang="en-US"/>
        </a:p>
      </dgm:t>
    </dgm:pt>
    <dgm:pt modelId="{DC5E2B6E-4344-4C6F-BA35-61885A9F3F51}" type="pres">
      <dgm:prSet presAssocID="{87371407-047A-43DD-B055-EB8DF37F457F}" presName="root" presStyleCnt="0">
        <dgm:presLayoutVars>
          <dgm:dir/>
          <dgm:resizeHandles val="exact"/>
        </dgm:presLayoutVars>
      </dgm:prSet>
      <dgm:spPr/>
    </dgm:pt>
    <dgm:pt modelId="{A9A5096D-F5CE-42FF-B46B-DC8259E49BE7}" type="pres">
      <dgm:prSet presAssocID="{1D95B1FD-DBF8-405B-BBEF-B036BE24E038}" presName="compNode" presStyleCnt="0"/>
      <dgm:spPr/>
    </dgm:pt>
    <dgm:pt modelId="{B41891C7-D3BA-401E-93B0-B996107CBE41}" type="pres">
      <dgm:prSet presAssocID="{1D95B1FD-DBF8-405B-BBEF-B036BE24E03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33B32DE8-7D4D-4893-B867-5B5EF1A6D94B}" type="pres">
      <dgm:prSet presAssocID="{1D95B1FD-DBF8-405B-BBEF-B036BE24E038}" presName="spaceRect" presStyleCnt="0"/>
      <dgm:spPr/>
    </dgm:pt>
    <dgm:pt modelId="{6D601BCA-2E5E-4525-AC14-1D19B88AB4DD}" type="pres">
      <dgm:prSet presAssocID="{1D95B1FD-DBF8-405B-BBEF-B036BE24E038}" presName="textRect" presStyleLbl="revTx" presStyleIdx="0" presStyleCnt="3">
        <dgm:presLayoutVars>
          <dgm:chMax val="1"/>
          <dgm:chPref val="1"/>
        </dgm:presLayoutVars>
      </dgm:prSet>
      <dgm:spPr/>
    </dgm:pt>
    <dgm:pt modelId="{91C1C535-5802-4AD8-8562-E5758E9E0AD6}" type="pres">
      <dgm:prSet presAssocID="{B545A3FB-869C-4EC0-B471-E96F94D5912F}" presName="sibTrans" presStyleCnt="0"/>
      <dgm:spPr/>
    </dgm:pt>
    <dgm:pt modelId="{4B6F0D61-E9CE-4AB7-91FD-E7D166311CD4}" type="pres">
      <dgm:prSet presAssocID="{DA9B95F4-CB44-4E77-B2B6-1CC25656D804}" presName="compNode" presStyleCnt="0"/>
      <dgm:spPr/>
    </dgm:pt>
    <dgm:pt modelId="{4C2153A9-839D-4DB7-AA05-37360D786A96}" type="pres">
      <dgm:prSet presAssocID="{DA9B95F4-CB44-4E77-B2B6-1CC25656D80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FA46982E-E05E-4CB5-B830-10D6AEF5CBB6}" type="pres">
      <dgm:prSet presAssocID="{DA9B95F4-CB44-4E77-B2B6-1CC25656D804}" presName="spaceRect" presStyleCnt="0"/>
      <dgm:spPr/>
    </dgm:pt>
    <dgm:pt modelId="{D37833B0-F286-41D5-8CD6-9850958A9396}" type="pres">
      <dgm:prSet presAssocID="{DA9B95F4-CB44-4E77-B2B6-1CC25656D804}" presName="textRect" presStyleLbl="revTx" presStyleIdx="1" presStyleCnt="3">
        <dgm:presLayoutVars>
          <dgm:chMax val="1"/>
          <dgm:chPref val="1"/>
        </dgm:presLayoutVars>
      </dgm:prSet>
      <dgm:spPr/>
    </dgm:pt>
    <dgm:pt modelId="{D704E0C5-B73D-4E49-9308-BD10F1F18FFF}" type="pres">
      <dgm:prSet presAssocID="{23262D52-AF0A-4B4F-A5F7-97CE3224B1B5}" presName="sibTrans" presStyleCnt="0"/>
      <dgm:spPr/>
    </dgm:pt>
    <dgm:pt modelId="{BFBEE659-693F-4604-8A4D-90B1985C81B2}" type="pres">
      <dgm:prSet presAssocID="{30283C86-3862-411D-8C46-8571BFF150DC}" presName="compNode" presStyleCnt="0"/>
      <dgm:spPr/>
    </dgm:pt>
    <dgm:pt modelId="{4B65F7D2-ACB3-451D-97E7-8EDDFFE8F74A}" type="pres">
      <dgm:prSet presAssocID="{30283C86-3862-411D-8C46-8571BFF150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4C9AD81B-C952-411E-8F27-5A1E40E6B3E9}" type="pres">
      <dgm:prSet presAssocID="{30283C86-3862-411D-8C46-8571BFF150DC}" presName="spaceRect" presStyleCnt="0"/>
      <dgm:spPr/>
    </dgm:pt>
    <dgm:pt modelId="{DDB123A7-572B-401A-8119-FF35D5CFE7F8}" type="pres">
      <dgm:prSet presAssocID="{30283C86-3862-411D-8C46-8571BFF150DC}" presName="textRect" presStyleLbl="revTx" presStyleIdx="2" presStyleCnt="3">
        <dgm:presLayoutVars>
          <dgm:chMax val="1"/>
          <dgm:chPref val="1"/>
        </dgm:presLayoutVars>
      </dgm:prSet>
      <dgm:spPr/>
    </dgm:pt>
  </dgm:ptLst>
  <dgm:cxnLst>
    <dgm:cxn modelId="{C267003F-B112-4CF7-858B-40A5B640C4DF}" srcId="{87371407-047A-43DD-B055-EB8DF37F457F}" destId="{1D95B1FD-DBF8-405B-BBEF-B036BE24E038}" srcOrd="0" destOrd="0" parTransId="{07F72E89-2E79-487F-AD9B-011BF7425595}" sibTransId="{B545A3FB-869C-4EC0-B471-E96F94D5912F}"/>
    <dgm:cxn modelId="{42E5BE5D-B234-4197-9F94-A1E7DFA98430}" type="presOf" srcId="{1D95B1FD-DBF8-405B-BBEF-B036BE24E038}" destId="{6D601BCA-2E5E-4525-AC14-1D19B88AB4DD}" srcOrd="0" destOrd="0" presId="urn:microsoft.com/office/officeart/2018/2/layout/IconLabelList"/>
    <dgm:cxn modelId="{6687BC63-41A1-4FBA-BFD1-2A14A8627C6D}" type="presOf" srcId="{30283C86-3862-411D-8C46-8571BFF150DC}" destId="{DDB123A7-572B-401A-8119-FF35D5CFE7F8}" srcOrd="0" destOrd="0" presId="urn:microsoft.com/office/officeart/2018/2/layout/IconLabelList"/>
    <dgm:cxn modelId="{02E8947D-42FE-4C61-9569-0C4695DA3650}" srcId="{87371407-047A-43DD-B055-EB8DF37F457F}" destId="{DA9B95F4-CB44-4E77-B2B6-1CC25656D804}" srcOrd="1" destOrd="0" parTransId="{FE0F7170-894F-4279-B91C-512766CFC281}" sibTransId="{23262D52-AF0A-4B4F-A5F7-97CE3224B1B5}"/>
    <dgm:cxn modelId="{DCA07C97-D334-460C-974B-2B87122C8549}" srcId="{87371407-047A-43DD-B055-EB8DF37F457F}" destId="{30283C86-3862-411D-8C46-8571BFF150DC}" srcOrd="2" destOrd="0" parTransId="{92ED10F2-52F5-45D4-9850-BFBDCE7C299D}" sibTransId="{220C0DA5-7AC1-4B27-BA77-8F3A5D122367}"/>
    <dgm:cxn modelId="{3A1198C5-4B1E-4A0D-AF9F-1727A56CFA8B}" type="presOf" srcId="{DA9B95F4-CB44-4E77-B2B6-1CC25656D804}" destId="{D37833B0-F286-41D5-8CD6-9850958A9396}" srcOrd="0" destOrd="0" presId="urn:microsoft.com/office/officeart/2018/2/layout/IconLabelList"/>
    <dgm:cxn modelId="{2ADCE2C5-B0B9-44D8-990B-2E0A9806EF92}" type="presOf" srcId="{87371407-047A-43DD-B055-EB8DF37F457F}" destId="{DC5E2B6E-4344-4C6F-BA35-61885A9F3F51}" srcOrd="0" destOrd="0" presId="urn:microsoft.com/office/officeart/2018/2/layout/IconLabelList"/>
    <dgm:cxn modelId="{DE460A94-D48A-4AFC-831E-111D4A500A66}" type="presParOf" srcId="{DC5E2B6E-4344-4C6F-BA35-61885A9F3F51}" destId="{A9A5096D-F5CE-42FF-B46B-DC8259E49BE7}" srcOrd="0" destOrd="0" presId="urn:microsoft.com/office/officeart/2018/2/layout/IconLabelList"/>
    <dgm:cxn modelId="{0DF1D25E-11E7-4532-96D3-E7B137D31B0E}" type="presParOf" srcId="{A9A5096D-F5CE-42FF-B46B-DC8259E49BE7}" destId="{B41891C7-D3BA-401E-93B0-B996107CBE41}" srcOrd="0" destOrd="0" presId="urn:microsoft.com/office/officeart/2018/2/layout/IconLabelList"/>
    <dgm:cxn modelId="{2A7E5F4A-50E3-4468-9362-80B0BE68BCBF}" type="presParOf" srcId="{A9A5096D-F5CE-42FF-B46B-DC8259E49BE7}" destId="{33B32DE8-7D4D-4893-B867-5B5EF1A6D94B}" srcOrd="1" destOrd="0" presId="urn:microsoft.com/office/officeart/2018/2/layout/IconLabelList"/>
    <dgm:cxn modelId="{C03A22EC-6678-459D-8E7D-A1B7067C5D3B}" type="presParOf" srcId="{A9A5096D-F5CE-42FF-B46B-DC8259E49BE7}" destId="{6D601BCA-2E5E-4525-AC14-1D19B88AB4DD}" srcOrd="2" destOrd="0" presId="urn:microsoft.com/office/officeart/2018/2/layout/IconLabelList"/>
    <dgm:cxn modelId="{1879DADF-84F9-446E-8444-B4D125A44EAF}" type="presParOf" srcId="{DC5E2B6E-4344-4C6F-BA35-61885A9F3F51}" destId="{91C1C535-5802-4AD8-8562-E5758E9E0AD6}" srcOrd="1" destOrd="0" presId="urn:microsoft.com/office/officeart/2018/2/layout/IconLabelList"/>
    <dgm:cxn modelId="{D1D59C0D-D8F3-4D91-ABDD-81512AEBB6A0}" type="presParOf" srcId="{DC5E2B6E-4344-4C6F-BA35-61885A9F3F51}" destId="{4B6F0D61-E9CE-4AB7-91FD-E7D166311CD4}" srcOrd="2" destOrd="0" presId="urn:microsoft.com/office/officeart/2018/2/layout/IconLabelList"/>
    <dgm:cxn modelId="{EAF5CEDD-A36D-4050-A65B-4D6A75498A9B}" type="presParOf" srcId="{4B6F0D61-E9CE-4AB7-91FD-E7D166311CD4}" destId="{4C2153A9-839D-4DB7-AA05-37360D786A96}" srcOrd="0" destOrd="0" presId="urn:microsoft.com/office/officeart/2018/2/layout/IconLabelList"/>
    <dgm:cxn modelId="{C8DC165F-905F-4E82-BF37-2734FE88BC4C}" type="presParOf" srcId="{4B6F0D61-E9CE-4AB7-91FD-E7D166311CD4}" destId="{FA46982E-E05E-4CB5-B830-10D6AEF5CBB6}" srcOrd="1" destOrd="0" presId="urn:microsoft.com/office/officeart/2018/2/layout/IconLabelList"/>
    <dgm:cxn modelId="{627560E6-4336-4E4B-8C3A-A3C38EB59277}" type="presParOf" srcId="{4B6F0D61-E9CE-4AB7-91FD-E7D166311CD4}" destId="{D37833B0-F286-41D5-8CD6-9850958A9396}" srcOrd="2" destOrd="0" presId="urn:microsoft.com/office/officeart/2018/2/layout/IconLabelList"/>
    <dgm:cxn modelId="{5A78B8AA-6AAA-456F-AB19-66032DBA97AC}" type="presParOf" srcId="{DC5E2B6E-4344-4C6F-BA35-61885A9F3F51}" destId="{D704E0C5-B73D-4E49-9308-BD10F1F18FFF}" srcOrd="3" destOrd="0" presId="urn:microsoft.com/office/officeart/2018/2/layout/IconLabelList"/>
    <dgm:cxn modelId="{6E536BC5-864B-40C5-8881-48CAEAC577B3}" type="presParOf" srcId="{DC5E2B6E-4344-4C6F-BA35-61885A9F3F51}" destId="{BFBEE659-693F-4604-8A4D-90B1985C81B2}" srcOrd="4" destOrd="0" presId="urn:microsoft.com/office/officeart/2018/2/layout/IconLabelList"/>
    <dgm:cxn modelId="{08057091-1FC9-4067-830A-348779056BCA}" type="presParOf" srcId="{BFBEE659-693F-4604-8A4D-90B1985C81B2}" destId="{4B65F7D2-ACB3-451D-97E7-8EDDFFE8F74A}" srcOrd="0" destOrd="0" presId="urn:microsoft.com/office/officeart/2018/2/layout/IconLabelList"/>
    <dgm:cxn modelId="{1F14058C-92FA-4715-8F30-DEEF518E52D1}" type="presParOf" srcId="{BFBEE659-693F-4604-8A4D-90B1985C81B2}" destId="{4C9AD81B-C952-411E-8F27-5A1E40E6B3E9}" srcOrd="1" destOrd="0" presId="urn:microsoft.com/office/officeart/2018/2/layout/IconLabelList"/>
    <dgm:cxn modelId="{898E5DFF-6887-4126-B684-4E6904693BBA}" type="presParOf" srcId="{BFBEE659-693F-4604-8A4D-90B1985C81B2}" destId="{DDB123A7-572B-401A-8119-FF35D5CFE7F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C5F7D-DEFA-4228-9C4B-14FE9F8E267B}">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BA4FB-740A-45F1-86E8-41687CF1FF4F}">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pPr>
          <a:r>
            <a:rPr lang="en-US" sz="1600" b="1" kern="1200" dirty="0">
              <a:latin typeface="Arial"/>
              <a:cs typeface="Arial"/>
            </a:rPr>
            <a:t>Discuss the importance of “</a:t>
          </a:r>
          <a:r>
            <a:rPr lang="en-US" sz="1600" b="1" kern="1200" dirty="0" err="1">
              <a:latin typeface="Arial"/>
              <a:cs typeface="Arial"/>
            </a:rPr>
            <a:t>servingness</a:t>
          </a:r>
          <a:r>
            <a:rPr lang="en-US" sz="1600" b="1" kern="1200" dirty="0">
              <a:latin typeface="Arial"/>
              <a:cs typeface="Arial"/>
            </a:rPr>
            <a:t>” at Hispanic-Serving Institutions (HSIs) </a:t>
          </a:r>
        </a:p>
      </dsp:txBody>
      <dsp:txXfrm>
        <a:off x="59990" y="2654049"/>
        <a:ext cx="3226223" cy="720000"/>
      </dsp:txXfrm>
    </dsp:sp>
    <dsp:sp modelId="{417774F1-54F1-4C5C-B954-6A773B3D10AE}">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C62EE2-C2D1-4F68-9F14-760701726852}">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latin typeface="Arial"/>
              <a:cs typeface="Arial"/>
            </a:rPr>
            <a:t>Explore how HSI grants are beneficial to students and the institution</a:t>
          </a:r>
        </a:p>
      </dsp:txBody>
      <dsp:txXfrm>
        <a:off x="3850802" y="2654049"/>
        <a:ext cx="3226223" cy="720000"/>
      </dsp:txXfrm>
    </dsp:sp>
    <dsp:sp modelId="{3BB57D4E-E502-4AA4-831C-7AACD27AAE03}">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3AF153-4984-4ACB-AF5E-6D938BE7C027}">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latin typeface="Arial"/>
              <a:cs typeface="Arial"/>
            </a:rPr>
            <a:t>Share strategies for HSI Grant writing</a:t>
          </a:r>
        </a:p>
      </dsp:txBody>
      <dsp:txXfrm>
        <a:off x="7641615" y="2654049"/>
        <a:ext cx="3226223"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D7D74-6AD1-44C1-9F38-56BC11221EC4}">
      <dsp:nvSpPr>
        <dsp:cNvPr id="0" name=""/>
        <dsp:cNvSpPr/>
      </dsp:nvSpPr>
      <dsp:spPr>
        <a:xfrm>
          <a:off x="8537" y="0"/>
          <a:ext cx="6061530" cy="3689405"/>
        </a:xfrm>
        <a:prstGeom prst="homePlate">
          <a:avLst>
            <a:gd name="adj" fmla="val 2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37" tIns="60960" rIns="855349" bIns="60960" numCol="1" spcCol="1270" anchor="ctr" anchorCtr="0">
          <a:noAutofit/>
        </a:bodyPr>
        <a:lstStyle/>
        <a:p>
          <a:pPr marL="0" lvl="0" indent="0" algn="ctr" defTabSz="1066800">
            <a:lnSpc>
              <a:spcPct val="90000"/>
            </a:lnSpc>
            <a:spcBef>
              <a:spcPct val="0"/>
            </a:spcBef>
            <a:spcAft>
              <a:spcPct val="35000"/>
            </a:spcAft>
            <a:buNone/>
          </a:pPr>
          <a:r>
            <a:rPr lang="en-US" sz="2400" b="0" i="0" kern="1200"/>
            <a:t>In 2022, Sam Houston State University (SHSU) achieved designation from the Department of Education as a Hispanic Serving Institution (HSI).  </a:t>
          </a:r>
          <a:endParaRPr lang="en-US" sz="2400" kern="1200"/>
        </a:p>
      </dsp:txBody>
      <dsp:txXfrm>
        <a:off x="8537" y="0"/>
        <a:ext cx="5600354" cy="3689405"/>
      </dsp:txXfrm>
    </dsp:sp>
    <dsp:sp modelId="{9E11FC71-AC12-4B75-AADA-E08413826271}">
      <dsp:nvSpPr>
        <dsp:cNvPr id="0" name=""/>
        <dsp:cNvSpPr/>
      </dsp:nvSpPr>
      <dsp:spPr>
        <a:xfrm>
          <a:off x="4857761" y="0"/>
          <a:ext cx="6061530" cy="3689405"/>
        </a:xfrm>
        <a:prstGeom prst="chevron">
          <a:avLst>
            <a:gd name="adj" fmla="val 25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37" tIns="60960" rIns="213837" bIns="60960" numCol="1" spcCol="1270" anchor="t" anchorCtr="0">
          <a:noAutofit/>
        </a:bodyPr>
        <a:lstStyle/>
        <a:p>
          <a:pPr marL="0" lvl="0" indent="0" algn="l" defTabSz="1066800">
            <a:lnSpc>
              <a:spcPct val="90000"/>
            </a:lnSpc>
            <a:spcBef>
              <a:spcPct val="0"/>
            </a:spcBef>
            <a:spcAft>
              <a:spcPct val="35000"/>
            </a:spcAft>
            <a:buNone/>
          </a:pPr>
          <a:r>
            <a:rPr lang="en-US" sz="2400" b="0" i="0" kern="1200"/>
            <a:t>A Hispanic-Serving Institution (HSI) is </a:t>
          </a:r>
          <a:r>
            <a:rPr lang="en-US" sz="2400" i="0" kern="1200"/>
            <a:t>defined as</a:t>
          </a:r>
          <a:r>
            <a:rPr lang="en-US" sz="2400" b="0" i="0" kern="1200"/>
            <a:t> an institution of higher education that—</a:t>
          </a:r>
          <a:endParaRPr lang="en-US" sz="2400" kern="1200"/>
        </a:p>
        <a:p>
          <a:pPr marL="171450" lvl="1" indent="-171450" algn="l" defTabSz="844550">
            <a:lnSpc>
              <a:spcPct val="90000"/>
            </a:lnSpc>
            <a:spcBef>
              <a:spcPct val="0"/>
            </a:spcBef>
            <a:spcAft>
              <a:spcPct val="15000"/>
            </a:spcAft>
            <a:buChar char="•"/>
          </a:pPr>
          <a:r>
            <a:rPr lang="en-US" sz="1900" b="0" i="0" kern="1200"/>
            <a:t>is an eligible institution; and</a:t>
          </a:r>
          <a:endParaRPr lang="en-US" sz="1900" kern="1200"/>
        </a:p>
        <a:p>
          <a:pPr marL="171450" lvl="1" indent="-171450" algn="l" defTabSz="844550">
            <a:lnSpc>
              <a:spcPct val="90000"/>
            </a:lnSpc>
            <a:spcBef>
              <a:spcPct val="0"/>
            </a:spcBef>
            <a:spcAft>
              <a:spcPct val="15000"/>
            </a:spcAft>
            <a:buChar char="•"/>
          </a:pPr>
          <a:r>
            <a:rPr lang="en-US" sz="1900" b="0" i="0" kern="1200"/>
            <a:t>has an enrollment of undergraduate full-time equivalent students that is at least 25 percent Hispanic students at the end of the award year immediately preceding the date of application.</a:t>
          </a:r>
          <a:endParaRPr lang="en-US" sz="1900" kern="1200"/>
        </a:p>
      </dsp:txBody>
      <dsp:txXfrm>
        <a:off x="5780112" y="0"/>
        <a:ext cx="4216828" cy="3689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769D3-C3B9-4E80-9D17-C2B7407CC92C}">
      <dsp:nvSpPr>
        <dsp:cNvPr id="0" name=""/>
        <dsp:cNvSpPr/>
      </dsp:nvSpPr>
      <dsp:spPr>
        <a:xfrm>
          <a:off x="0" y="365338"/>
          <a:ext cx="7559504" cy="17901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u="sng" kern="1200"/>
            <a:t>Developing Hispanic-Serving Institutions (DHSI) Program</a:t>
          </a:r>
          <a:endParaRPr lang="en-US" sz="3200" kern="1200"/>
        </a:p>
      </dsp:txBody>
      <dsp:txXfrm>
        <a:off x="87385" y="452723"/>
        <a:ext cx="7384734" cy="1615330"/>
      </dsp:txXfrm>
    </dsp:sp>
    <dsp:sp modelId="{D5393F9D-3610-42F4-BF47-3357B19CEFBF}">
      <dsp:nvSpPr>
        <dsp:cNvPr id="0" name=""/>
        <dsp:cNvSpPr/>
      </dsp:nvSpPr>
      <dsp:spPr>
        <a:xfrm>
          <a:off x="0" y="2247598"/>
          <a:ext cx="7559504" cy="17901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u="sng" kern="1200"/>
            <a:t>Hispanic-Serving Institutions – Science, Technology, Engineering, or Mathematics (HSI STEM) and Articulation Program</a:t>
          </a:r>
          <a:endParaRPr lang="en-US" sz="3200" kern="1200"/>
        </a:p>
      </dsp:txBody>
      <dsp:txXfrm>
        <a:off x="87385" y="2334983"/>
        <a:ext cx="7384734" cy="1615330"/>
      </dsp:txXfrm>
    </dsp:sp>
    <dsp:sp modelId="{65F90933-9330-481D-BCE5-F545C17C5DAD}">
      <dsp:nvSpPr>
        <dsp:cNvPr id="0" name=""/>
        <dsp:cNvSpPr/>
      </dsp:nvSpPr>
      <dsp:spPr>
        <a:xfrm>
          <a:off x="0" y="4129858"/>
          <a:ext cx="7559504" cy="17901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u="sng" kern="1200"/>
            <a:t>Promoting Postbaccalaureate Opportunities for Hispanic Americans (PPOHA) Program</a:t>
          </a:r>
          <a:endParaRPr lang="en-US" sz="3200" kern="1200"/>
        </a:p>
      </dsp:txBody>
      <dsp:txXfrm>
        <a:off x="87385" y="4217243"/>
        <a:ext cx="7384734" cy="1615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25877-DACB-4A51-A90A-0CC449EE1DA5}">
      <dsp:nvSpPr>
        <dsp:cNvPr id="0" name=""/>
        <dsp:cNvSpPr/>
      </dsp:nvSpPr>
      <dsp:spPr>
        <a:xfrm>
          <a:off x="1962444" y="22773"/>
          <a:ext cx="1510523" cy="14927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AE5FF3-A977-47F3-806A-4524F09EA066}">
      <dsp:nvSpPr>
        <dsp:cNvPr id="0" name=""/>
        <dsp:cNvSpPr/>
      </dsp:nvSpPr>
      <dsp:spPr>
        <a:xfrm>
          <a:off x="559815" y="1680301"/>
          <a:ext cx="4315781" cy="63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SHSU Services</a:t>
          </a:r>
        </a:p>
      </dsp:txBody>
      <dsp:txXfrm>
        <a:off x="559815" y="1680301"/>
        <a:ext cx="4315781" cy="639761"/>
      </dsp:txXfrm>
    </dsp:sp>
    <dsp:sp modelId="{32111D53-3D8B-44F2-ABDB-B088594B5BC0}">
      <dsp:nvSpPr>
        <dsp:cNvPr id="0" name=""/>
        <dsp:cNvSpPr/>
      </dsp:nvSpPr>
      <dsp:spPr>
        <a:xfrm>
          <a:off x="559815" y="2396691"/>
          <a:ext cx="4315781" cy="1457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Office of Research &amp; Sponsored Programs</a:t>
          </a:r>
        </a:p>
        <a:p>
          <a:pPr marL="0" lvl="0" indent="0" algn="ctr" defTabSz="755650">
            <a:lnSpc>
              <a:spcPct val="100000"/>
            </a:lnSpc>
            <a:spcBef>
              <a:spcPct val="0"/>
            </a:spcBef>
            <a:spcAft>
              <a:spcPct val="35000"/>
            </a:spcAft>
            <a:buNone/>
          </a:pPr>
          <a:r>
            <a:rPr lang="en-US" sz="1700" kern="1200"/>
            <a:t>SHSU Experience Office</a:t>
          </a:r>
        </a:p>
      </dsp:txBody>
      <dsp:txXfrm>
        <a:off x="559815" y="2396691"/>
        <a:ext cx="4315781" cy="1457483"/>
      </dsp:txXfrm>
    </dsp:sp>
    <dsp:sp modelId="{D531A3C4-BA62-4185-8412-CC7B845B4F4C}">
      <dsp:nvSpPr>
        <dsp:cNvPr id="0" name=""/>
        <dsp:cNvSpPr/>
      </dsp:nvSpPr>
      <dsp:spPr>
        <a:xfrm>
          <a:off x="7033487" y="22773"/>
          <a:ext cx="1510523" cy="14927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93B4F5-AAAB-4034-B780-3384AC98B67E}">
      <dsp:nvSpPr>
        <dsp:cNvPr id="0" name=""/>
        <dsp:cNvSpPr/>
      </dsp:nvSpPr>
      <dsp:spPr>
        <a:xfrm>
          <a:off x="5630858" y="1680301"/>
          <a:ext cx="4315781" cy="63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Professional Organizations</a:t>
          </a:r>
        </a:p>
      </dsp:txBody>
      <dsp:txXfrm>
        <a:off x="5630858" y="1680301"/>
        <a:ext cx="4315781" cy="639761"/>
      </dsp:txXfrm>
    </dsp:sp>
    <dsp:sp modelId="{6CBA0CC3-7763-4865-9CDA-EB2B350EBAE9}">
      <dsp:nvSpPr>
        <dsp:cNvPr id="0" name=""/>
        <dsp:cNvSpPr/>
      </dsp:nvSpPr>
      <dsp:spPr>
        <a:xfrm>
          <a:off x="5630858" y="2396691"/>
          <a:ext cx="4315781" cy="1457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t>Hispanic Association of Colleges and Universities (HACU)</a:t>
          </a:r>
          <a:endParaRPr lang="en-US" sz="1700" kern="1200"/>
        </a:p>
        <a:p>
          <a:pPr marL="0" lvl="0" indent="0" algn="ctr" defTabSz="755650">
            <a:lnSpc>
              <a:spcPct val="100000"/>
            </a:lnSpc>
            <a:spcBef>
              <a:spcPct val="0"/>
            </a:spcBef>
            <a:spcAft>
              <a:spcPct val="35000"/>
            </a:spcAft>
            <a:buNone/>
          </a:pPr>
          <a:r>
            <a:rPr lang="en-US" sz="1700" b="0" i="0" kern="1200"/>
            <a:t>Excelencia in Education</a:t>
          </a:r>
          <a:endParaRPr lang="en-US" sz="1700" kern="1200"/>
        </a:p>
        <a:p>
          <a:pPr marL="0" lvl="0" indent="0" algn="ctr" defTabSz="755650">
            <a:lnSpc>
              <a:spcPct val="100000"/>
            </a:lnSpc>
            <a:spcBef>
              <a:spcPct val="0"/>
            </a:spcBef>
            <a:spcAft>
              <a:spcPct val="35000"/>
            </a:spcAft>
            <a:buNone/>
          </a:pPr>
          <a:r>
            <a:rPr lang="en-US" sz="1700" b="0" i="0" kern="1200"/>
            <a:t>Alliance of Hispanic Serving Institutions Educators (AHSIE)</a:t>
          </a:r>
          <a:endParaRPr lang="en-US" sz="1700" kern="1200"/>
        </a:p>
      </dsp:txBody>
      <dsp:txXfrm>
        <a:off x="5630858" y="2396691"/>
        <a:ext cx="4315781" cy="14574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9E581-2232-4A04-A90F-479E79263A46}">
      <dsp:nvSpPr>
        <dsp:cNvPr id="0" name=""/>
        <dsp:cNvSpPr/>
      </dsp:nvSpPr>
      <dsp:spPr>
        <a:xfrm>
          <a:off x="582645"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Division of Academic Affairs</a:t>
          </a:r>
          <a:endParaRPr lang="en-US" sz="2600" kern="1200" dirty="0"/>
        </a:p>
      </dsp:txBody>
      <dsp:txXfrm>
        <a:off x="582645" y="1178"/>
        <a:ext cx="2174490" cy="1304694"/>
      </dsp:txXfrm>
    </dsp:sp>
    <dsp:sp modelId="{5805AC94-3AE7-4591-AAA1-6764F975E855}">
      <dsp:nvSpPr>
        <dsp:cNvPr id="0" name=""/>
        <dsp:cNvSpPr/>
      </dsp:nvSpPr>
      <dsp:spPr>
        <a:xfrm>
          <a:off x="2974584"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Division of Student Affairs </a:t>
          </a:r>
          <a:endParaRPr lang="en-US" sz="2600" kern="1200" dirty="0"/>
        </a:p>
      </dsp:txBody>
      <dsp:txXfrm>
        <a:off x="2974584" y="1178"/>
        <a:ext cx="2174490" cy="1304694"/>
      </dsp:txXfrm>
    </dsp:sp>
    <dsp:sp modelId="{D762C242-8851-445A-B0EB-F0E12FAC5A0E}">
      <dsp:nvSpPr>
        <dsp:cNvPr id="0" name=""/>
        <dsp:cNvSpPr/>
      </dsp:nvSpPr>
      <dsp:spPr>
        <a:xfrm>
          <a:off x="5366524"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0" i="0" kern="1200" dirty="0"/>
            <a:t>Division of Enrollment Success </a:t>
          </a:r>
          <a:endParaRPr lang="en-US" sz="2600" kern="1200" dirty="0"/>
        </a:p>
      </dsp:txBody>
      <dsp:txXfrm>
        <a:off x="5366524" y="1178"/>
        <a:ext cx="2174490" cy="1304694"/>
      </dsp:txXfrm>
    </dsp:sp>
    <dsp:sp modelId="{982EACDA-1B48-45D2-B994-5E8FECEAE066}">
      <dsp:nvSpPr>
        <dsp:cNvPr id="0" name=""/>
        <dsp:cNvSpPr/>
      </dsp:nvSpPr>
      <dsp:spPr>
        <a:xfrm>
          <a:off x="7758464"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The Graduate &amp; Professional School</a:t>
          </a:r>
          <a:endParaRPr lang="en-US" sz="2600" kern="1200" dirty="0"/>
        </a:p>
      </dsp:txBody>
      <dsp:txXfrm>
        <a:off x="7758464" y="1178"/>
        <a:ext cx="2174490" cy="1304694"/>
      </dsp:txXfrm>
    </dsp:sp>
    <dsp:sp modelId="{DB43BD85-6E7B-4B55-93CA-487959F5ED68}">
      <dsp:nvSpPr>
        <dsp:cNvPr id="0" name=""/>
        <dsp:cNvSpPr/>
      </dsp:nvSpPr>
      <dsp:spPr>
        <a:xfrm>
          <a:off x="582645"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Services for Students with Disabilities</a:t>
          </a:r>
          <a:endParaRPr lang="en-US" sz="2600" kern="1200" dirty="0"/>
        </a:p>
      </dsp:txBody>
      <dsp:txXfrm>
        <a:off x="582645" y="1523321"/>
        <a:ext cx="2174490" cy="1304694"/>
      </dsp:txXfrm>
    </dsp:sp>
    <dsp:sp modelId="{EFA84F5B-3FAB-49C0-8AAF-C94F7914902A}">
      <dsp:nvSpPr>
        <dsp:cNvPr id="0" name=""/>
        <dsp:cNvSpPr/>
      </dsp:nvSpPr>
      <dsp:spPr>
        <a:xfrm>
          <a:off x="2974584"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Veterans Resource Center</a:t>
          </a:r>
          <a:endParaRPr lang="en-US" sz="2600" kern="1200" dirty="0"/>
        </a:p>
      </dsp:txBody>
      <dsp:txXfrm>
        <a:off x="2974584" y="1523321"/>
        <a:ext cx="2174490" cy="1304694"/>
      </dsp:txXfrm>
    </dsp:sp>
    <dsp:sp modelId="{A08E9390-CB89-4441-9912-C064D9B08865}">
      <dsp:nvSpPr>
        <dsp:cNvPr id="0" name=""/>
        <dsp:cNvSpPr/>
      </dsp:nvSpPr>
      <dsp:spPr>
        <a:xfrm>
          <a:off x="5366524"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First-Generation Center</a:t>
          </a:r>
          <a:endParaRPr lang="en-US" sz="2600" kern="1200" dirty="0"/>
        </a:p>
      </dsp:txBody>
      <dsp:txXfrm>
        <a:off x="5366524" y="1523321"/>
        <a:ext cx="2174490" cy="1304694"/>
      </dsp:txXfrm>
    </dsp:sp>
    <dsp:sp modelId="{2689BACC-1EFC-499C-B29B-0F021B4F857F}">
      <dsp:nvSpPr>
        <dsp:cNvPr id="0" name=""/>
        <dsp:cNvSpPr/>
      </dsp:nvSpPr>
      <dsp:spPr>
        <a:xfrm>
          <a:off x="7758464"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0" i="0" kern="1200" dirty="0"/>
            <a:t>Programs for </a:t>
          </a:r>
          <a:r>
            <a:rPr lang="en-US" sz="2600" b="0" i="0" kern="1200" dirty="0">
              <a:latin typeface="Calibri Light" panose="020F0302020204030204"/>
            </a:rPr>
            <a:t>Underserved</a:t>
          </a:r>
          <a:r>
            <a:rPr lang="en-US" sz="2600" b="0" i="0" kern="1200" dirty="0"/>
            <a:t> Students </a:t>
          </a:r>
          <a:endParaRPr lang="en-US" sz="2600" b="0" i="0" kern="1200" dirty="0">
            <a:latin typeface="Calibri Light" panose="020F0302020204030204"/>
          </a:endParaRPr>
        </a:p>
      </dsp:txBody>
      <dsp:txXfrm>
        <a:off x="7758464" y="1523321"/>
        <a:ext cx="2174490" cy="1304694"/>
      </dsp:txXfrm>
    </dsp:sp>
    <dsp:sp modelId="{2758B2D8-4F86-4C1D-B403-3A2DC4624848}">
      <dsp:nvSpPr>
        <dsp:cNvPr id="0" name=""/>
        <dsp:cNvSpPr/>
      </dsp:nvSpPr>
      <dsp:spPr>
        <a:xfrm>
          <a:off x="2974584" y="3045465"/>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Academic Colleges</a:t>
          </a:r>
          <a:endParaRPr lang="en-US" sz="2600" kern="1200" dirty="0"/>
        </a:p>
      </dsp:txBody>
      <dsp:txXfrm>
        <a:off x="2974584" y="3045465"/>
        <a:ext cx="2174490" cy="1304694"/>
      </dsp:txXfrm>
    </dsp:sp>
    <dsp:sp modelId="{A9D0E73F-FB4C-4E1D-93B5-EB70C7689D41}">
      <dsp:nvSpPr>
        <dsp:cNvPr id="0" name=""/>
        <dsp:cNvSpPr/>
      </dsp:nvSpPr>
      <dsp:spPr>
        <a:xfrm>
          <a:off x="5366524" y="3045465"/>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Etc.</a:t>
          </a:r>
          <a:br>
            <a:rPr lang="en-US" sz="2600" b="0" i="0" kern="1200" dirty="0"/>
          </a:br>
          <a:r>
            <a:rPr lang="en-US" sz="2600" b="0" i="0" kern="1200" dirty="0"/>
            <a:t> </a:t>
          </a:r>
          <a:endParaRPr lang="en-US" sz="2600" kern="1200" dirty="0"/>
        </a:p>
      </dsp:txBody>
      <dsp:txXfrm>
        <a:off x="5366524" y="3045465"/>
        <a:ext cx="2174490" cy="1304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7C6CF-129C-41C2-8AF2-E662FDAB7581}">
      <dsp:nvSpPr>
        <dsp:cNvPr id="0" name=""/>
        <dsp:cNvSpPr/>
      </dsp:nvSpPr>
      <dsp:spPr>
        <a:xfrm>
          <a:off x="973190"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46DF4-A19B-4E4D-A2C3-F57564AF3A6D}">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F304F3-A23F-4EFC-BFCD-883F42C057E6}">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Local school districts</a:t>
          </a:r>
        </a:p>
      </dsp:txBody>
      <dsp:txXfrm>
        <a:off x="569079" y="2644614"/>
        <a:ext cx="2072362" cy="720000"/>
      </dsp:txXfrm>
    </dsp:sp>
    <dsp:sp modelId="{FC0A3B14-AF87-432F-8888-D2CDD8AD0B26}">
      <dsp:nvSpPr>
        <dsp:cNvPr id="0" name=""/>
        <dsp:cNvSpPr/>
      </dsp:nvSpPr>
      <dsp:spPr>
        <a:xfrm>
          <a:off x="3408216"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1F5C0D-9826-4486-ADCF-3A6E0945CEF6}">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A2C652-7F09-4824-9087-C788D50B2A79}">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0" i="0" kern="1200" dirty="0"/>
            <a:t>Community Colleges</a:t>
          </a:r>
          <a:endParaRPr lang="en-US" sz="2500" kern="1200" dirty="0"/>
        </a:p>
      </dsp:txBody>
      <dsp:txXfrm>
        <a:off x="3004105" y="2644614"/>
        <a:ext cx="2072362" cy="720000"/>
      </dsp:txXfrm>
    </dsp:sp>
    <dsp:sp modelId="{BC734275-B636-497E-A997-03EDEED1DC71}">
      <dsp:nvSpPr>
        <dsp:cNvPr id="0" name=""/>
        <dsp:cNvSpPr/>
      </dsp:nvSpPr>
      <dsp:spPr>
        <a:xfrm>
          <a:off x="5843242"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02522-AB19-482A-87A4-FB6C883B8659}">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5E4E05-2387-45B4-AC94-CCB53288C95E}">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0" i="0" kern="1200" dirty="0"/>
            <a:t>Businesses</a:t>
          </a:r>
          <a:endParaRPr lang="en-US" sz="2500" kern="1200" dirty="0"/>
        </a:p>
      </dsp:txBody>
      <dsp:txXfrm>
        <a:off x="5439131" y="2644614"/>
        <a:ext cx="2072362" cy="720000"/>
      </dsp:txXfrm>
    </dsp:sp>
    <dsp:sp modelId="{B1B821FD-1721-4E28-920E-52B73BC96861}">
      <dsp:nvSpPr>
        <dsp:cNvPr id="0" name=""/>
        <dsp:cNvSpPr/>
      </dsp:nvSpPr>
      <dsp:spPr>
        <a:xfrm>
          <a:off x="8278268"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713DDD-6D3B-4523-B6B7-4D67D85A492E}">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DD587A-A548-4ECB-BD2E-F16D5950CEF6}">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Etc.</a:t>
          </a:r>
          <a:br>
            <a:rPr lang="en-US" sz="2500" b="0" i="0" kern="1200" dirty="0"/>
          </a:br>
          <a:r>
            <a:rPr lang="en-US" sz="2500" b="0" i="0" kern="1200" dirty="0"/>
            <a:t> </a:t>
          </a:r>
          <a:endParaRPr lang="en-US" sz="2500" kern="1200" dirty="0"/>
        </a:p>
      </dsp:txBody>
      <dsp:txXfrm>
        <a:off x="7874157" y="2644614"/>
        <a:ext cx="2072362"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50B5C-B2BB-4478-988D-8A0A517581CD}">
      <dsp:nvSpPr>
        <dsp:cNvPr id="0" name=""/>
        <dsp:cNvSpPr/>
      </dsp:nvSpPr>
      <dsp:spPr>
        <a:xfrm>
          <a:off x="0" y="378741"/>
          <a:ext cx="6367912" cy="3061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374904" rIns="49422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Identify current programs or research that can be scaled up</a:t>
          </a:r>
        </a:p>
        <a:p>
          <a:pPr marL="171450" lvl="1" indent="-171450" algn="l" defTabSz="800100">
            <a:lnSpc>
              <a:spcPct val="90000"/>
            </a:lnSpc>
            <a:spcBef>
              <a:spcPct val="0"/>
            </a:spcBef>
            <a:spcAft>
              <a:spcPct val="15000"/>
            </a:spcAft>
            <a:buChar char="•"/>
          </a:pPr>
          <a:r>
            <a:rPr lang="en-US" sz="1800" kern="1200" dirty="0"/>
            <a:t>Research potential opportunities</a:t>
          </a:r>
        </a:p>
        <a:p>
          <a:pPr marL="171450" lvl="1" indent="-171450" algn="l" defTabSz="800100">
            <a:lnSpc>
              <a:spcPct val="90000"/>
            </a:lnSpc>
            <a:spcBef>
              <a:spcPct val="0"/>
            </a:spcBef>
            <a:spcAft>
              <a:spcPct val="15000"/>
            </a:spcAft>
            <a:buChar char="•"/>
          </a:pPr>
          <a:r>
            <a:rPr lang="en-US" sz="1800" kern="1200" dirty="0"/>
            <a:t>Understand grant cycles</a:t>
          </a:r>
        </a:p>
        <a:p>
          <a:pPr marL="171450" lvl="1" indent="-171450" algn="l" defTabSz="800100">
            <a:lnSpc>
              <a:spcPct val="90000"/>
            </a:lnSpc>
            <a:spcBef>
              <a:spcPct val="0"/>
            </a:spcBef>
            <a:spcAft>
              <a:spcPct val="15000"/>
            </a:spcAft>
            <a:buChar char="•"/>
          </a:pPr>
          <a:r>
            <a:rPr lang="en-US" sz="1800" kern="1200" dirty="0"/>
            <a:t>Read previously awarded grant proposals</a:t>
          </a:r>
        </a:p>
        <a:p>
          <a:pPr marL="171450" lvl="1" indent="-171450" algn="l" defTabSz="800100">
            <a:lnSpc>
              <a:spcPct val="90000"/>
            </a:lnSpc>
            <a:spcBef>
              <a:spcPct val="0"/>
            </a:spcBef>
            <a:spcAft>
              <a:spcPct val="15000"/>
            </a:spcAft>
            <a:buChar char="•"/>
          </a:pPr>
          <a:r>
            <a:rPr lang="en-US" sz="1800" kern="1200" dirty="0"/>
            <a:t>Identify a team</a:t>
          </a:r>
        </a:p>
        <a:p>
          <a:pPr marL="171450" lvl="1" indent="-171450" algn="l" defTabSz="800100">
            <a:lnSpc>
              <a:spcPct val="90000"/>
            </a:lnSpc>
            <a:spcBef>
              <a:spcPct val="0"/>
            </a:spcBef>
            <a:spcAft>
              <a:spcPct val="15000"/>
            </a:spcAft>
            <a:buChar char="•"/>
          </a:pPr>
          <a:r>
            <a:rPr lang="en-US" sz="1800" kern="1200" dirty="0"/>
            <a:t>Identify other stakeholders</a:t>
          </a:r>
        </a:p>
        <a:p>
          <a:pPr marL="171450" lvl="1" indent="-171450" algn="l" defTabSz="800100">
            <a:lnSpc>
              <a:spcPct val="90000"/>
            </a:lnSpc>
            <a:spcBef>
              <a:spcPct val="0"/>
            </a:spcBef>
            <a:spcAft>
              <a:spcPct val="15000"/>
            </a:spcAft>
            <a:buChar char="•"/>
          </a:pPr>
          <a:r>
            <a:rPr lang="en-US" sz="1800" kern="1200" dirty="0"/>
            <a:t>Brainstorm ideas/create a template</a:t>
          </a:r>
        </a:p>
        <a:p>
          <a:pPr marL="171450" lvl="1" indent="-171450" algn="l" defTabSz="800100">
            <a:lnSpc>
              <a:spcPct val="90000"/>
            </a:lnSpc>
            <a:spcBef>
              <a:spcPct val="0"/>
            </a:spcBef>
            <a:spcAft>
              <a:spcPct val="15000"/>
            </a:spcAft>
            <a:buChar char="•"/>
          </a:pPr>
          <a:r>
            <a:rPr lang="en-US" sz="1800" kern="1200" dirty="0"/>
            <a:t>Data collection</a:t>
          </a:r>
        </a:p>
      </dsp:txBody>
      <dsp:txXfrm>
        <a:off x="0" y="378741"/>
        <a:ext cx="6367912" cy="3061800"/>
      </dsp:txXfrm>
    </dsp:sp>
    <dsp:sp modelId="{77213CEF-43C1-4B0B-B44B-E69217ADB456}">
      <dsp:nvSpPr>
        <dsp:cNvPr id="0" name=""/>
        <dsp:cNvSpPr/>
      </dsp:nvSpPr>
      <dsp:spPr>
        <a:xfrm>
          <a:off x="318395" y="113061"/>
          <a:ext cx="4457539"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t>Before Grant Writing Begins</a:t>
          </a:r>
        </a:p>
      </dsp:txBody>
      <dsp:txXfrm>
        <a:off x="344334" y="139000"/>
        <a:ext cx="4405661" cy="479482"/>
      </dsp:txXfrm>
    </dsp:sp>
    <dsp:sp modelId="{E6332D5F-EA06-4953-B425-CFE77E09FBC7}">
      <dsp:nvSpPr>
        <dsp:cNvPr id="0" name=""/>
        <dsp:cNvSpPr/>
      </dsp:nvSpPr>
      <dsp:spPr>
        <a:xfrm>
          <a:off x="0" y="3803421"/>
          <a:ext cx="6367912" cy="13608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374904" rIns="494221"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Read the grant</a:t>
          </a:r>
          <a:r>
            <a:rPr lang="en-US" sz="1800" kern="1200" dirty="0">
              <a:latin typeface="Calibri Light" panose="020F0302020204030204"/>
            </a:rPr>
            <a:t> thoroughly </a:t>
          </a:r>
          <a:endParaRPr lang="en-US" sz="1800" kern="1200" dirty="0"/>
        </a:p>
        <a:p>
          <a:pPr marL="171450" lvl="1" indent="-171450" algn="l" defTabSz="800100">
            <a:lnSpc>
              <a:spcPct val="90000"/>
            </a:lnSpc>
            <a:spcBef>
              <a:spcPct val="0"/>
            </a:spcBef>
            <a:spcAft>
              <a:spcPct val="15000"/>
            </a:spcAft>
            <a:buChar char="•"/>
          </a:pPr>
          <a:r>
            <a:rPr lang="en-US" sz="1800" kern="1200" dirty="0"/>
            <a:t>Identify the key priorities of the grant</a:t>
          </a:r>
        </a:p>
        <a:p>
          <a:pPr marL="171450" lvl="1" indent="-171450" algn="l" defTabSz="800100">
            <a:lnSpc>
              <a:spcPct val="90000"/>
            </a:lnSpc>
            <a:spcBef>
              <a:spcPct val="0"/>
            </a:spcBef>
            <a:spcAft>
              <a:spcPct val="15000"/>
            </a:spcAft>
            <a:buChar char="•"/>
          </a:pPr>
          <a:r>
            <a:rPr lang="en-US" sz="1800" kern="1200" dirty="0"/>
            <a:t>Does the grant indicate additional point opportunities?</a:t>
          </a:r>
        </a:p>
      </dsp:txBody>
      <dsp:txXfrm>
        <a:off x="0" y="3803421"/>
        <a:ext cx="6367912" cy="1360800"/>
      </dsp:txXfrm>
    </dsp:sp>
    <dsp:sp modelId="{F9E7CE66-53E7-4A50-94B2-AE86A598A199}">
      <dsp:nvSpPr>
        <dsp:cNvPr id="0" name=""/>
        <dsp:cNvSpPr/>
      </dsp:nvSpPr>
      <dsp:spPr>
        <a:xfrm>
          <a:off x="318395" y="3537741"/>
          <a:ext cx="4457539" cy="5313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t>Starting the process</a:t>
          </a:r>
        </a:p>
      </dsp:txBody>
      <dsp:txXfrm>
        <a:off x="344334" y="3563680"/>
        <a:ext cx="4405661" cy="479482"/>
      </dsp:txXfrm>
    </dsp:sp>
    <dsp:sp modelId="{7B589A1B-5D09-4184-90C6-1AD0ABB955FB}">
      <dsp:nvSpPr>
        <dsp:cNvPr id="0" name=""/>
        <dsp:cNvSpPr/>
      </dsp:nvSpPr>
      <dsp:spPr>
        <a:xfrm>
          <a:off x="0" y="5527101"/>
          <a:ext cx="6367912" cy="76545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374904" rIns="49422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Utilize resources and campus partners</a:t>
          </a:r>
        </a:p>
      </dsp:txBody>
      <dsp:txXfrm>
        <a:off x="0" y="5527101"/>
        <a:ext cx="6367912" cy="765450"/>
      </dsp:txXfrm>
    </dsp:sp>
    <dsp:sp modelId="{84C4972D-B767-40E1-982A-3CB56126DC2A}">
      <dsp:nvSpPr>
        <dsp:cNvPr id="0" name=""/>
        <dsp:cNvSpPr/>
      </dsp:nvSpPr>
      <dsp:spPr>
        <a:xfrm>
          <a:off x="318395" y="5261421"/>
          <a:ext cx="4457539" cy="5313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t>During the process</a:t>
          </a:r>
        </a:p>
      </dsp:txBody>
      <dsp:txXfrm>
        <a:off x="344334" y="5287360"/>
        <a:ext cx="4405661"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13AA6-3363-4A0D-A99D-952F3F2415EA}">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9509D-6263-4AF4-A62F-81FE53D19CE7}">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B4F0F0-F3E1-4DBF-A453-CC6A7F55B45F}">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22300">
            <a:lnSpc>
              <a:spcPct val="90000"/>
            </a:lnSpc>
            <a:spcBef>
              <a:spcPct val="0"/>
            </a:spcBef>
            <a:spcAft>
              <a:spcPct val="35000"/>
            </a:spcAft>
            <a:buNone/>
          </a:pPr>
          <a:r>
            <a:rPr lang="en-US" sz="1400" kern="1200"/>
            <a:t>Large HSI grant proposals require strategic planning and communication between various units on campus early on in the process. Often, data collection about our underserved students and programs is required on these types of projects even before developing a proposal. </a:t>
          </a:r>
        </a:p>
      </dsp:txBody>
      <dsp:txXfrm>
        <a:off x="1058686" y="1808"/>
        <a:ext cx="9456913" cy="916611"/>
      </dsp:txXfrm>
    </dsp:sp>
    <dsp:sp modelId="{12A370C6-D577-471F-8C38-4A3281039FB3}">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D80D0-2D22-4BA4-8652-6C4A0C2CC6D6}">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FDEE67-B6AD-4755-9B0C-3F32A5F90511}">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22300">
            <a:lnSpc>
              <a:spcPct val="90000"/>
            </a:lnSpc>
            <a:spcBef>
              <a:spcPct val="0"/>
            </a:spcBef>
            <a:spcAft>
              <a:spcPct val="35000"/>
            </a:spcAft>
            <a:buNone/>
          </a:pPr>
          <a:r>
            <a:rPr lang="en-US" sz="1400" kern="1200"/>
            <a:t>If you are considering or interested in writing a proposal for a large grant, you should be scheduling or participating in kickoff, planning, and writing meetings to ensure timelines are feasible for gathering information and determining roles and responsibilities on the project. This should occur at least six month ahead of time to prepare for large HSI proposals.  </a:t>
          </a:r>
        </a:p>
      </dsp:txBody>
      <dsp:txXfrm>
        <a:off x="1058686" y="1147573"/>
        <a:ext cx="9456913" cy="916611"/>
      </dsp:txXfrm>
    </dsp:sp>
    <dsp:sp modelId="{43B58B05-DC94-4C47-84FC-6062ACB13A64}">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09860-2DC5-4100-AA85-306B3E706BA7}">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E001B7-23E2-449A-8D23-AB798F03D4C6}">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22300">
            <a:lnSpc>
              <a:spcPct val="90000"/>
            </a:lnSpc>
            <a:spcBef>
              <a:spcPct val="0"/>
            </a:spcBef>
            <a:spcAft>
              <a:spcPct val="35000"/>
            </a:spcAft>
            <a:buNone/>
          </a:pPr>
          <a:r>
            <a:rPr lang="en-US" sz="1400" kern="1200"/>
            <a:t>Additional stakeholders usually need to be involved in the proposal by providing letters of support or collaboration, administrative or training support, or serve as senior advisors or personnel on the project.  </a:t>
          </a:r>
        </a:p>
      </dsp:txBody>
      <dsp:txXfrm>
        <a:off x="1058686" y="2293338"/>
        <a:ext cx="9456913" cy="916611"/>
      </dsp:txXfrm>
    </dsp:sp>
    <dsp:sp modelId="{0BBE0170-917D-4611-8A46-BF84C5F003EF}">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96B273-2C71-4780-8ECE-51B2AD7EA21A}">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C5B1BD-BD12-4E60-ADAE-7C313F6B4940}">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22300">
            <a:lnSpc>
              <a:spcPct val="90000"/>
            </a:lnSpc>
            <a:spcBef>
              <a:spcPct val="0"/>
            </a:spcBef>
            <a:spcAft>
              <a:spcPct val="35000"/>
            </a:spcAft>
            <a:buNone/>
          </a:pPr>
          <a:r>
            <a:rPr lang="en-US" sz="1400" kern="1200"/>
            <a:t>Large grants are INSTIUTIONAL GRANTS and should be collobrative </a:t>
          </a:r>
        </a:p>
      </dsp:txBody>
      <dsp:txXfrm>
        <a:off x="1058686" y="3439103"/>
        <a:ext cx="9456913" cy="9166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891C7-D3BA-401E-93B0-B996107CBE41}">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601BCA-2E5E-4525-AC14-1D19B88AB4DD}">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Student Success</a:t>
          </a:r>
        </a:p>
      </dsp:txBody>
      <dsp:txXfrm>
        <a:off x="59990" y="2654049"/>
        <a:ext cx="3226223" cy="720000"/>
      </dsp:txXfrm>
    </dsp:sp>
    <dsp:sp modelId="{4C2153A9-839D-4DB7-AA05-37360D786A96}">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7833B0-F286-41D5-8CD6-9850958A9396}">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Sense of Belonging</a:t>
          </a:r>
        </a:p>
      </dsp:txBody>
      <dsp:txXfrm>
        <a:off x="3850802" y="2654049"/>
        <a:ext cx="3226223" cy="720000"/>
      </dsp:txXfrm>
    </dsp:sp>
    <dsp:sp modelId="{4B65F7D2-ACB3-451D-97E7-8EDDFFE8F74A}">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B123A7-572B-401A-8119-FF35D5CFE7F8}">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latin typeface="Calibri Light" panose="020F0302020204030204"/>
            </a:rPr>
            <a:t>Institutional</a:t>
          </a:r>
          <a:r>
            <a:rPr lang="en-US" sz="2300" kern="1200" dirty="0"/>
            <a:t> Mission and Motto</a:t>
          </a:r>
        </a:p>
      </dsp:txBody>
      <dsp:txXfrm>
        <a:off x="7641615" y="2654049"/>
        <a:ext cx="3226223"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5FA27-8163-4B04-8550-64E79DC5D523}"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1AD26-7265-4C38-B1A1-5FECF3017C39}" type="slidenum">
              <a:rPr lang="en-US" smtClean="0"/>
              <a:t>‹#›</a:t>
            </a:fld>
            <a:endParaRPr lang="en-US"/>
          </a:p>
        </p:txBody>
      </p:sp>
    </p:spTree>
    <p:extLst>
      <p:ext uri="{BB962C8B-B14F-4D97-AF65-F5344CB8AC3E}">
        <p14:creationId xmlns:p14="http://schemas.microsoft.com/office/powerpoint/2010/main" val="1019981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Define "</a:t>
            </a:r>
            <a:r>
              <a:rPr lang="en-US" dirty="0" err="1">
                <a:cs typeface="Calibri"/>
              </a:rPr>
              <a:t>servingness</a:t>
            </a:r>
            <a:r>
              <a:rPr lang="en-US" dirty="0">
                <a:cs typeface="Calibri"/>
              </a:rPr>
              <a:t>"</a:t>
            </a:r>
          </a:p>
        </p:txBody>
      </p:sp>
      <p:sp>
        <p:nvSpPr>
          <p:cNvPr id="4" name="Slide Number Placeholder 3"/>
          <p:cNvSpPr>
            <a:spLocks noGrp="1"/>
          </p:cNvSpPr>
          <p:nvPr>
            <p:ph type="sldNum" sz="quarter" idx="5"/>
          </p:nvPr>
        </p:nvSpPr>
        <p:spPr/>
        <p:txBody>
          <a:bodyPr/>
          <a:lstStyle/>
          <a:p>
            <a:fld id="{5951AD26-7265-4C38-B1A1-5FECF3017C39}" type="slidenum">
              <a:rPr lang="en-US" smtClean="0"/>
              <a:t>4</a:t>
            </a:fld>
            <a:endParaRPr lang="en-US"/>
          </a:p>
        </p:txBody>
      </p:sp>
    </p:spTree>
    <p:extLst>
      <p:ext uri="{BB962C8B-B14F-4D97-AF65-F5344CB8AC3E}">
        <p14:creationId xmlns:p14="http://schemas.microsoft.com/office/powerpoint/2010/main" val="212456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dirty="0">
                <a:cs typeface="Calibri"/>
              </a:rPr>
              <a:t>What does this mean</a:t>
            </a:r>
          </a:p>
          <a:p>
            <a:pPr marL="342900" indent="-342900">
              <a:buFont typeface="Arial"/>
              <a:buChar char="•"/>
            </a:pPr>
            <a:r>
              <a:rPr lang="en-US" dirty="0">
                <a:cs typeface="Calibri"/>
              </a:rPr>
              <a:t>What does this not mean</a:t>
            </a:r>
          </a:p>
          <a:p>
            <a:pPr marL="342900" indent="-342900">
              <a:buFont typeface="Arial"/>
              <a:buChar char="•"/>
            </a:pPr>
            <a:r>
              <a:rPr lang="en-US" dirty="0">
                <a:cs typeface="Calibri"/>
              </a:rPr>
              <a:t>Crucial role of grant funding in supporting research initiatives </a:t>
            </a:r>
          </a:p>
          <a:p>
            <a:pPr marL="342900" indent="-342900">
              <a:buFont typeface="Arial"/>
              <a:buChar char="•"/>
            </a:pPr>
            <a:r>
              <a:rPr lang="en-US" dirty="0">
                <a:cs typeface="Calibri"/>
              </a:rPr>
              <a:t>Discuss the unique challenges and opportunities at HSIs</a:t>
            </a:r>
          </a:p>
        </p:txBody>
      </p:sp>
      <p:sp>
        <p:nvSpPr>
          <p:cNvPr id="4" name="Slide Number Placeholder 3"/>
          <p:cNvSpPr>
            <a:spLocks noGrp="1"/>
          </p:cNvSpPr>
          <p:nvPr>
            <p:ph type="sldNum" sz="quarter" idx="5"/>
          </p:nvPr>
        </p:nvSpPr>
        <p:spPr/>
        <p:txBody>
          <a:bodyPr/>
          <a:lstStyle/>
          <a:p>
            <a:fld id="{5951AD26-7265-4C38-B1A1-5FECF3017C39}" type="slidenum">
              <a:rPr lang="en-US" smtClean="0"/>
              <a:t>7</a:t>
            </a:fld>
            <a:endParaRPr lang="en-US"/>
          </a:p>
        </p:txBody>
      </p:sp>
    </p:spTree>
    <p:extLst>
      <p:ext uri="{BB962C8B-B14F-4D97-AF65-F5344CB8AC3E}">
        <p14:creationId xmlns:p14="http://schemas.microsoft.com/office/powerpoint/2010/main" val="274148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Dept. Of Education </a:t>
            </a:r>
          </a:p>
          <a:p>
            <a:pPr marL="285750" indent="-285750">
              <a:buFont typeface="Arial"/>
              <a:buChar char="•"/>
            </a:pPr>
            <a:r>
              <a:rPr lang="en-US">
                <a:cs typeface="Calibri"/>
              </a:rPr>
              <a:t>NASA</a:t>
            </a:r>
          </a:p>
          <a:p>
            <a:pPr marL="285750" indent="-285750">
              <a:buFont typeface="Arial"/>
              <a:buChar char="•"/>
            </a:pPr>
            <a:r>
              <a:rPr lang="en-US" dirty="0">
                <a:cs typeface="Calibri"/>
              </a:rPr>
              <a:t>USDA </a:t>
            </a:r>
          </a:p>
          <a:p>
            <a:pPr marL="285750" indent="-285750">
              <a:buFont typeface="Arial"/>
              <a:buChar char="•"/>
            </a:pPr>
            <a:r>
              <a:rPr lang="en-US" dirty="0">
                <a:cs typeface="Calibri"/>
              </a:rPr>
              <a:t>NSF</a:t>
            </a:r>
          </a:p>
        </p:txBody>
      </p:sp>
      <p:sp>
        <p:nvSpPr>
          <p:cNvPr id="4" name="Slide Number Placeholder 3"/>
          <p:cNvSpPr>
            <a:spLocks noGrp="1"/>
          </p:cNvSpPr>
          <p:nvPr>
            <p:ph type="sldNum" sz="quarter" idx="5"/>
          </p:nvPr>
        </p:nvSpPr>
        <p:spPr/>
        <p:txBody>
          <a:bodyPr/>
          <a:lstStyle/>
          <a:p>
            <a:fld id="{5951AD26-7265-4C38-B1A1-5FECF3017C39}" type="slidenum">
              <a:rPr lang="en-US" smtClean="0"/>
              <a:t>10</a:t>
            </a:fld>
            <a:endParaRPr lang="en-US"/>
          </a:p>
        </p:txBody>
      </p:sp>
    </p:spTree>
    <p:extLst>
      <p:ext uri="{BB962C8B-B14F-4D97-AF65-F5344CB8AC3E}">
        <p14:creationId xmlns:p14="http://schemas.microsoft.com/office/powerpoint/2010/main" val="218222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Emphasize the potential positive impact of </a:t>
            </a:r>
            <a:r>
              <a:rPr lang="en-US" err="1">
                <a:cs typeface="Calibri"/>
              </a:rPr>
              <a:t>servingness</a:t>
            </a:r>
            <a:r>
              <a:rPr lang="en-US">
                <a:cs typeface="Calibri"/>
              </a:rPr>
              <a:t>-oriented research on student success and retention.</a:t>
            </a:r>
            <a:endParaRPr lang="en-US"/>
          </a:p>
          <a:p>
            <a:pPr marL="285750" indent="-285750">
              <a:buFont typeface="Arial"/>
              <a:buChar char="•"/>
            </a:pPr>
            <a:r>
              <a:rPr lang="en-US" dirty="0">
                <a:cs typeface="Calibri"/>
              </a:rPr>
              <a:t>Explain how </a:t>
            </a:r>
            <a:r>
              <a:rPr lang="en-US" dirty="0" err="1">
                <a:cs typeface="Calibri"/>
              </a:rPr>
              <a:t>servingness</a:t>
            </a:r>
            <a:r>
              <a:rPr lang="en-US" dirty="0">
                <a:cs typeface="Calibri"/>
              </a:rPr>
              <a:t> differs from traditional research approaches </a:t>
            </a:r>
            <a:endParaRPr lang="en-US" dirty="0"/>
          </a:p>
        </p:txBody>
      </p:sp>
      <p:sp>
        <p:nvSpPr>
          <p:cNvPr id="4" name="Slide Number Placeholder 3"/>
          <p:cNvSpPr>
            <a:spLocks noGrp="1"/>
          </p:cNvSpPr>
          <p:nvPr>
            <p:ph type="sldNum" sz="quarter" idx="5"/>
          </p:nvPr>
        </p:nvSpPr>
        <p:spPr/>
        <p:txBody>
          <a:bodyPr/>
          <a:lstStyle/>
          <a:p>
            <a:fld id="{5951AD26-7265-4C38-B1A1-5FECF3017C39}" type="slidenum">
              <a:rPr lang="en-US" smtClean="0"/>
              <a:t>11</a:t>
            </a:fld>
            <a:endParaRPr lang="en-US"/>
          </a:p>
        </p:txBody>
      </p:sp>
    </p:spTree>
    <p:extLst>
      <p:ext uri="{BB962C8B-B14F-4D97-AF65-F5344CB8AC3E}">
        <p14:creationId xmlns:p14="http://schemas.microsoft.com/office/powerpoint/2010/main" val="17147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Highlight the increasing importance of HSIs in serving underrepresented populations. Especially </a:t>
            </a:r>
            <a:r>
              <a:rPr lang="en-US" b="1" u="sng" dirty="0">
                <a:cs typeface="Calibri"/>
              </a:rPr>
              <a:t>Hispanic </a:t>
            </a:r>
            <a:r>
              <a:rPr lang="en-US" dirty="0">
                <a:cs typeface="Calibri"/>
              </a:rPr>
              <a:t>Students. </a:t>
            </a:r>
          </a:p>
        </p:txBody>
      </p:sp>
      <p:sp>
        <p:nvSpPr>
          <p:cNvPr id="4" name="Slide Number Placeholder 3"/>
          <p:cNvSpPr>
            <a:spLocks noGrp="1"/>
          </p:cNvSpPr>
          <p:nvPr>
            <p:ph type="sldNum" sz="quarter" idx="5"/>
          </p:nvPr>
        </p:nvSpPr>
        <p:spPr/>
        <p:txBody>
          <a:bodyPr/>
          <a:lstStyle/>
          <a:p>
            <a:fld id="{5951AD26-7265-4C38-B1A1-5FECF3017C39}" type="slidenum">
              <a:rPr lang="en-US" smtClean="0"/>
              <a:t>16</a:t>
            </a:fld>
            <a:endParaRPr lang="en-US"/>
          </a:p>
        </p:txBody>
      </p:sp>
    </p:spTree>
    <p:extLst>
      <p:ext uri="{BB962C8B-B14F-4D97-AF65-F5344CB8AC3E}">
        <p14:creationId xmlns:p14="http://schemas.microsoft.com/office/powerpoint/2010/main" val="324559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Due to the increase in HSIs, these grants are extremely competitive </a:t>
            </a:r>
          </a:p>
          <a:p>
            <a:pPr marL="171450" indent="-171450">
              <a:buFont typeface="Arial"/>
              <a:buChar char="•"/>
            </a:pPr>
            <a:r>
              <a:rPr lang="en-US" dirty="0">
                <a:cs typeface="Calibri"/>
              </a:rPr>
              <a:t>Remember </a:t>
            </a:r>
          </a:p>
        </p:txBody>
      </p:sp>
      <p:sp>
        <p:nvSpPr>
          <p:cNvPr id="4" name="Slide Number Placeholder 3"/>
          <p:cNvSpPr>
            <a:spLocks noGrp="1"/>
          </p:cNvSpPr>
          <p:nvPr>
            <p:ph type="sldNum" sz="quarter" idx="5"/>
          </p:nvPr>
        </p:nvSpPr>
        <p:spPr/>
        <p:txBody>
          <a:bodyPr/>
          <a:lstStyle/>
          <a:p>
            <a:fld id="{5951AD26-7265-4C38-B1A1-5FECF3017C39}" type="slidenum">
              <a:rPr lang="en-US" smtClean="0"/>
              <a:t>18</a:t>
            </a:fld>
            <a:endParaRPr lang="en-US"/>
          </a:p>
        </p:txBody>
      </p:sp>
    </p:spTree>
    <p:extLst>
      <p:ext uri="{BB962C8B-B14F-4D97-AF65-F5344CB8AC3E}">
        <p14:creationId xmlns:p14="http://schemas.microsoft.com/office/powerpoint/2010/main" val="322121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Examples of how these can align in the grant writing process</a:t>
            </a:r>
          </a:p>
        </p:txBody>
      </p:sp>
      <p:sp>
        <p:nvSpPr>
          <p:cNvPr id="4" name="Slide Number Placeholder 3"/>
          <p:cNvSpPr>
            <a:spLocks noGrp="1"/>
          </p:cNvSpPr>
          <p:nvPr>
            <p:ph type="sldNum" sz="quarter" idx="5"/>
          </p:nvPr>
        </p:nvSpPr>
        <p:spPr/>
        <p:txBody>
          <a:bodyPr/>
          <a:lstStyle/>
          <a:p>
            <a:fld id="{5951AD26-7265-4C38-B1A1-5FECF3017C39}" type="slidenum">
              <a:rPr lang="en-US" smtClean="0"/>
              <a:t>19</a:t>
            </a:fld>
            <a:endParaRPr lang="en-US"/>
          </a:p>
        </p:txBody>
      </p:sp>
    </p:spTree>
    <p:extLst>
      <p:ext uri="{BB962C8B-B14F-4D97-AF65-F5344CB8AC3E}">
        <p14:creationId xmlns:p14="http://schemas.microsoft.com/office/powerpoint/2010/main" val="404860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9EEB-3D6B-597B-1494-9D93DA9DF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E4C765-5A85-F4FD-C98C-120249C9AB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F9E000-6997-4A80-909D-21268D5C55A4}"/>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5" name="Footer Placeholder 4">
            <a:extLst>
              <a:ext uri="{FF2B5EF4-FFF2-40B4-BE49-F238E27FC236}">
                <a16:creationId xmlns:a16="http://schemas.microsoft.com/office/drawing/2014/main" id="{C454F951-4D2E-35FE-566E-19E4796DC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0EAF7-1DF1-876F-E28C-80F533245B82}"/>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917675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5EB2-94EB-18AB-6218-7154B168E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3E9C7-6B38-F16D-3A36-6A947C68B8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08A7B-1882-34AE-981E-65C8C4E43BC9}"/>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5" name="Footer Placeholder 4">
            <a:extLst>
              <a:ext uri="{FF2B5EF4-FFF2-40B4-BE49-F238E27FC236}">
                <a16:creationId xmlns:a16="http://schemas.microsoft.com/office/drawing/2014/main" id="{56813432-3071-1CE7-9F1B-9134A4017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C6E44-8688-C93D-DFFD-9B67EE292D03}"/>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218655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57583-2B23-7032-EE49-03A487051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69DF59-1F8C-AF93-0CB2-060679B1D2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3E5D3-CB8B-676D-2B2A-2BCD5B57F86D}"/>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5" name="Footer Placeholder 4">
            <a:extLst>
              <a:ext uri="{FF2B5EF4-FFF2-40B4-BE49-F238E27FC236}">
                <a16:creationId xmlns:a16="http://schemas.microsoft.com/office/drawing/2014/main" id="{14658920-41C8-2C83-F0EA-FBE68C06B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6BF79-7232-8DDD-706C-7C4338E192B6}"/>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3827148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89333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54113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201378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201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56899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04542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71875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95897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B647-237B-C62A-7561-81C3C6BEE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8DC1D8-0D2F-9B3B-5F2C-E89983EA83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BC36D-CA5B-9C2D-8E09-5F4D16B30FB5}"/>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5" name="Footer Placeholder 4">
            <a:extLst>
              <a:ext uri="{FF2B5EF4-FFF2-40B4-BE49-F238E27FC236}">
                <a16:creationId xmlns:a16="http://schemas.microsoft.com/office/drawing/2014/main" id="{8E97D5BC-F5E0-AE2C-0C68-228299CDB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1E3EA-45D3-D7B7-A5F1-875C5346D07B}"/>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1973927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69649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598906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9/21/23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6263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F53A-39EE-0F95-201F-C716BCFA8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B52AC-9774-2158-DC7C-923EAB02AB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216A3-6346-5B94-A409-7442219A06E5}"/>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5" name="Footer Placeholder 4">
            <a:extLst>
              <a:ext uri="{FF2B5EF4-FFF2-40B4-BE49-F238E27FC236}">
                <a16:creationId xmlns:a16="http://schemas.microsoft.com/office/drawing/2014/main" id="{F1C4884B-B5B6-E3CF-2607-85E76A333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7605A-7F56-C1C8-0936-47FCDCF3B4EE}"/>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433589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918AC-82CD-2C39-412C-ED965AC0E0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34C48-37C1-2614-21ED-C7047826A3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5E5DC-8B28-137B-2F00-E3B1167579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596DD-55CB-68DD-7223-DCAE9C6A2D4C}"/>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6" name="Footer Placeholder 5">
            <a:extLst>
              <a:ext uri="{FF2B5EF4-FFF2-40B4-BE49-F238E27FC236}">
                <a16:creationId xmlns:a16="http://schemas.microsoft.com/office/drawing/2014/main" id="{F0B60455-184C-07D0-274D-4169FDEC0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875E4-DB2A-E2E7-CC16-ED574967D836}"/>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220615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D65D-3BE0-56BC-FCF0-631FF317A1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95F9AE-1AA1-44EC-5C5D-547066F0B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B6E967-FB6A-BF94-CAAF-072BB90A90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A1E817-5A95-A0FF-98B6-65529AA54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652922-D32A-F3FC-2E1E-D19C3DA8AB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026D5-28A3-518E-B185-80803F11556E}"/>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8" name="Footer Placeholder 7">
            <a:extLst>
              <a:ext uri="{FF2B5EF4-FFF2-40B4-BE49-F238E27FC236}">
                <a16:creationId xmlns:a16="http://schemas.microsoft.com/office/drawing/2014/main" id="{CEBF0560-F6A8-80FC-59F9-B1C63A786D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25269F-FABF-72F6-0995-EF6B6C2F57EA}"/>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227339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1FEB-F4DD-ABEF-583D-611FDD6AD2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15369B-3F20-6381-7261-8BC60DE07AD3}"/>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4" name="Footer Placeholder 3">
            <a:extLst>
              <a:ext uri="{FF2B5EF4-FFF2-40B4-BE49-F238E27FC236}">
                <a16:creationId xmlns:a16="http://schemas.microsoft.com/office/drawing/2014/main" id="{45D774DD-58AF-CF60-5521-5B7F6895CA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CF211C-C5B8-FD60-3AE2-78FE2D49703A}"/>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200455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78290-F170-2D53-43F6-62F96762EA2E}"/>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3" name="Footer Placeholder 2">
            <a:extLst>
              <a:ext uri="{FF2B5EF4-FFF2-40B4-BE49-F238E27FC236}">
                <a16:creationId xmlns:a16="http://schemas.microsoft.com/office/drawing/2014/main" id="{D30C9BE5-DAC3-8B4A-7921-69305BAAA6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19314C-059C-73D7-2E1B-A0E45E4C9699}"/>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37545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E78E-E85B-D2F5-2F39-AF4D66F20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76E49-2D9F-7F56-4A92-5E3951401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01909-52E6-5903-5354-E82CDCBB2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D9572-C3CD-AF70-DFEF-C0D74ED09677}"/>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6" name="Footer Placeholder 5">
            <a:extLst>
              <a:ext uri="{FF2B5EF4-FFF2-40B4-BE49-F238E27FC236}">
                <a16:creationId xmlns:a16="http://schemas.microsoft.com/office/drawing/2014/main" id="{717F08E8-86E5-1E57-0927-277C7274A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F41223-F638-6A9C-7601-3527DA730D5F}"/>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375404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995C-7ECF-722E-48DB-93FFB415DC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BC389-40E5-739A-1E17-36C30D1E8A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672A9-8BDF-0AFA-D535-E18D7BDCC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7AAF4-466B-EBC9-DBD5-5D0EB6341470}"/>
              </a:ext>
            </a:extLst>
          </p:cNvPr>
          <p:cNvSpPr>
            <a:spLocks noGrp="1"/>
          </p:cNvSpPr>
          <p:nvPr>
            <p:ph type="dt" sz="half" idx="10"/>
          </p:nvPr>
        </p:nvSpPr>
        <p:spPr/>
        <p:txBody>
          <a:bodyPr/>
          <a:lstStyle/>
          <a:p>
            <a:fld id="{F2482AF5-5350-417B-96A1-8C47FA2E335E}" type="datetimeFigureOut">
              <a:rPr lang="en-US" smtClean="0"/>
              <a:t>9/21/23</a:t>
            </a:fld>
            <a:endParaRPr lang="en-US"/>
          </a:p>
        </p:txBody>
      </p:sp>
      <p:sp>
        <p:nvSpPr>
          <p:cNvPr id="6" name="Footer Placeholder 5">
            <a:extLst>
              <a:ext uri="{FF2B5EF4-FFF2-40B4-BE49-F238E27FC236}">
                <a16:creationId xmlns:a16="http://schemas.microsoft.com/office/drawing/2014/main" id="{60757E7A-6087-EDFD-6EF6-7E3F0045F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370E0-1154-501D-4ACB-879CC7314FF0}"/>
              </a:ext>
            </a:extLst>
          </p:cNvPr>
          <p:cNvSpPr>
            <a:spLocks noGrp="1"/>
          </p:cNvSpPr>
          <p:nvPr>
            <p:ph type="sldNum" sz="quarter" idx="12"/>
          </p:nvPr>
        </p:nvSpPr>
        <p:spPr/>
        <p:txBody>
          <a:bodyPr/>
          <a:lstStyle/>
          <a:p>
            <a:fld id="{83C1271D-7CAA-49B2-8D76-660C354ECA94}" type="slidenum">
              <a:rPr lang="en-US" smtClean="0"/>
              <a:t>‹#›</a:t>
            </a:fld>
            <a:endParaRPr lang="en-US"/>
          </a:p>
        </p:txBody>
      </p:sp>
    </p:spTree>
    <p:extLst>
      <p:ext uri="{BB962C8B-B14F-4D97-AF65-F5344CB8AC3E}">
        <p14:creationId xmlns:p14="http://schemas.microsoft.com/office/powerpoint/2010/main" val="258685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3A50C-90C6-6A96-B9FC-2363C22F1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5FEFB2-0375-FC79-4AD5-18C389A248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1033D-A30F-2FAA-7911-C47ABF66ED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82AF5-5350-417B-96A1-8C47FA2E335E}" type="datetimeFigureOut">
              <a:rPr lang="en-US" smtClean="0"/>
              <a:t>9/21/23</a:t>
            </a:fld>
            <a:endParaRPr lang="en-US"/>
          </a:p>
        </p:txBody>
      </p:sp>
      <p:sp>
        <p:nvSpPr>
          <p:cNvPr id="5" name="Footer Placeholder 4">
            <a:extLst>
              <a:ext uri="{FF2B5EF4-FFF2-40B4-BE49-F238E27FC236}">
                <a16:creationId xmlns:a16="http://schemas.microsoft.com/office/drawing/2014/main" id="{3AF11085-5314-E4AD-67A7-181009532D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E3D04E-DB59-1313-6DCB-49465B6B4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1271D-7CAA-49B2-8D76-660C354ECA94}" type="slidenum">
              <a:rPr lang="en-US" smtClean="0"/>
              <a:t>‹#›</a:t>
            </a:fld>
            <a:endParaRPr lang="en-US"/>
          </a:p>
        </p:txBody>
      </p:sp>
    </p:spTree>
    <p:extLst>
      <p:ext uri="{BB962C8B-B14F-4D97-AF65-F5344CB8AC3E}">
        <p14:creationId xmlns:p14="http://schemas.microsoft.com/office/powerpoint/2010/main" val="283962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9/21/23</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5146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32" r:id="rId6"/>
    <p:sldLayoutId id="2147483728" r:id="rId7"/>
    <p:sldLayoutId id="2147483729" r:id="rId8"/>
    <p:sldLayoutId id="2147483730" r:id="rId9"/>
    <p:sldLayoutId id="2147483731" r:id="rId10"/>
    <p:sldLayoutId id="2147483733"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0052-1E09-8D0A-2546-A4B0A98795C0}"/>
              </a:ext>
            </a:extLst>
          </p:cNvPr>
          <p:cNvSpPr>
            <a:spLocks noGrp="1"/>
          </p:cNvSpPr>
          <p:nvPr>
            <p:ph type="ctrTitle"/>
          </p:nvPr>
        </p:nvSpPr>
        <p:spPr>
          <a:xfrm>
            <a:off x="481013" y="3752849"/>
            <a:ext cx="3413790" cy="2452687"/>
          </a:xfrm>
        </p:spPr>
        <p:txBody>
          <a:bodyPr vert="horz" lIns="91440" tIns="45720" rIns="91440" bIns="45720" rtlCol="0" anchor="ctr">
            <a:normAutofit/>
          </a:bodyPr>
          <a:lstStyle/>
          <a:p>
            <a:pPr algn="l"/>
            <a:r>
              <a:rPr lang="en-US" sz="2800">
                <a:effectLst>
                  <a:outerShdw blurRad="50800" dist="38100" dir="2700000" algn="tl" rotWithShape="0">
                    <a:prstClr val="black">
                      <a:alpha val="40000"/>
                    </a:prstClr>
                  </a:outerShdw>
                </a:effectLst>
              </a:rPr>
              <a:t>Centering </a:t>
            </a:r>
            <a:r>
              <a:rPr lang="en-US" sz="2800" err="1">
                <a:effectLst>
                  <a:outerShdw blurRad="50800" dist="38100" dir="2700000" algn="tl" rotWithShape="0">
                    <a:prstClr val="black">
                      <a:alpha val="40000"/>
                    </a:prstClr>
                  </a:outerShdw>
                </a:effectLst>
              </a:rPr>
              <a:t>Servingness</a:t>
            </a:r>
            <a:r>
              <a:rPr lang="en-US" sz="2800">
                <a:effectLst>
                  <a:outerShdw blurRad="50800" dist="38100" dir="2700000" algn="tl" rotWithShape="0">
                    <a:prstClr val="black">
                      <a:alpha val="40000"/>
                    </a:prstClr>
                  </a:outerShdw>
                </a:effectLst>
              </a:rPr>
              <a:t> in Research Development</a:t>
            </a:r>
            <a:br>
              <a:rPr lang="en-US" sz="2800">
                <a:effectLst>
                  <a:outerShdw blurRad="50800" dist="38100" dir="2700000" algn="tl" rotWithShape="0">
                    <a:prstClr val="black">
                      <a:alpha val="40000"/>
                    </a:prstClr>
                  </a:outerShdw>
                </a:effectLst>
              </a:rPr>
            </a:br>
            <a:br>
              <a:rPr lang="en-US" sz="2800">
                <a:effectLst>
                  <a:outerShdw blurRad="50800" dist="38100" dir="2700000" algn="tl" rotWithShape="0">
                    <a:prstClr val="black">
                      <a:alpha val="40000"/>
                    </a:prstClr>
                  </a:outerShdw>
                </a:effectLst>
              </a:rPr>
            </a:br>
            <a:r>
              <a:rPr lang="en-US" sz="2800">
                <a:effectLst>
                  <a:outerShdw blurRad="50800" dist="38100" dir="2700000" algn="tl" rotWithShape="0">
                    <a:prstClr val="black">
                      <a:alpha val="40000"/>
                    </a:prstClr>
                  </a:outerShdw>
                </a:effectLst>
              </a:rPr>
              <a:t>LSC 241 4:00-5:00pm</a:t>
            </a:r>
          </a:p>
        </p:txBody>
      </p:sp>
      <p:pic>
        <p:nvPicPr>
          <p:cNvPr id="5" name="Picture 4" descr="A colorful triangles on a black background&#10;&#10;Description automatically generated">
            <a:extLst>
              <a:ext uri="{FF2B5EF4-FFF2-40B4-BE49-F238E27FC236}">
                <a16:creationId xmlns:a16="http://schemas.microsoft.com/office/drawing/2014/main" id="{FA560201-24B5-0E24-0763-0C2CD45BF123}"/>
              </a:ext>
            </a:extLst>
          </p:cNvPr>
          <p:cNvPicPr>
            <a:picLocks noChangeAspect="1"/>
          </p:cNvPicPr>
          <p:nvPr/>
        </p:nvPicPr>
        <p:blipFill rotWithShape="1">
          <a:blip r:embed="rId2"/>
          <a:srcRect t="31565" b="1432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5DCCA6F2-1D42-19EF-364A-CFA57140B6F3}"/>
              </a:ext>
            </a:extLst>
          </p:cNvPr>
          <p:cNvSpPr txBox="1"/>
          <p:nvPr/>
        </p:nvSpPr>
        <p:spPr>
          <a:xfrm>
            <a:off x="3895970" y="3750935"/>
            <a:ext cx="8324335" cy="24526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endParaRPr lang="en-US" sz="2000" dirty="0">
              <a:latin typeface="Calibri"/>
              <a:ea typeface="Arial"/>
              <a:cs typeface="Segoe UI"/>
            </a:endParaRPr>
          </a:p>
          <a:p>
            <a:endParaRPr lang="en-US" sz="2000" dirty="0">
              <a:latin typeface="Calibri"/>
              <a:ea typeface="Arial"/>
              <a:cs typeface="Segoe UI"/>
            </a:endParaRPr>
          </a:p>
          <a:p>
            <a:endParaRPr lang="en-US" sz="2000" dirty="0">
              <a:latin typeface="Calibri"/>
              <a:ea typeface="Arial"/>
              <a:cs typeface="Segoe UI"/>
            </a:endParaRPr>
          </a:p>
          <a:p>
            <a:endParaRPr lang="en-US" sz="2000" dirty="0">
              <a:latin typeface="Calibri"/>
              <a:ea typeface="Arial"/>
              <a:cs typeface="Segoe UI"/>
            </a:endParaRPr>
          </a:p>
          <a:p>
            <a:r>
              <a:rPr lang="en-US" sz="2000" dirty="0">
                <a:latin typeface="Calibri"/>
                <a:ea typeface="Arial"/>
                <a:cs typeface="Segoe UI"/>
              </a:rPr>
              <a:t>Presenters:</a:t>
            </a:r>
            <a:endParaRPr lang="en-US" dirty="0">
              <a:cs typeface="Calibri"/>
            </a:endParaRPr>
          </a:p>
          <a:p>
            <a:r>
              <a:rPr lang="en-US" sz="2000" dirty="0">
                <a:latin typeface="Calibri"/>
                <a:ea typeface="Arial"/>
                <a:cs typeface="Segoe UI"/>
              </a:rPr>
              <a:t>Jeanine Bias, </a:t>
            </a:r>
            <a:r>
              <a:rPr lang="en-US" sz="2000" i="1" dirty="0">
                <a:latin typeface="Calibri"/>
                <a:ea typeface="Arial"/>
                <a:cs typeface="Segoe UI"/>
              </a:rPr>
              <a:t>Chief Experience Officer</a:t>
            </a:r>
          </a:p>
          <a:p>
            <a:r>
              <a:rPr lang="en-US" sz="2000" dirty="0">
                <a:latin typeface="Calibri"/>
                <a:ea typeface="Arial"/>
                <a:cs typeface="Segoe UI"/>
              </a:rPr>
              <a:t>Jalon Berry, </a:t>
            </a:r>
            <a:r>
              <a:rPr lang="en-US" sz="2000" i="1" dirty="0">
                <a:latin typeface="Calibri"/>
                <a:ea typeface="Arial"/>
                <a:cs typeface="Segoe UI"/>
              </a:rPr>
              <a:t>Assistant Director, Inclusion Initiatives</a:t>
            </a:r>
          </a:p>
          <a:p>
            <a:pPr lvl="1">
              <a:buChar char="•"/>
            </a:pPr>
            <a:endParaRPr lang="en-US" sz="1500">
              <a:latin typeface="Calibri"/>
              <a:ea typeface="Arial"/>
              <a:cs typeface="Arial"/>
            </a:endParaRPr>
          </a:p>
        </p:txBody>
      </p:sp>
    </p:spTree>
    <p:extLst>
      <p:ext uri="{BB962C8B-B14F-4D97-AF65-F5344CB8AC3E}">
        <p14:creationId xmlns:p14="http://schemas.microsoft.com/office/powerpoint/2010/main" val="1874584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8401385-2F5A-0232-1F0D-115858342383}"/>
              </a:ext>
            </a:extLst>
          </p:cNvPr>
          <p:cNvSpPr>
            <a:spLocks noGrp="1"/>
          </p:cNvSpPr>
          <p:nvPr>
            <p:ph type="title"/>
          </p:nvPr>
        </p:nvSpPr>
        <p:spPr>
          <a:xfrm>
            <a:off x="320417" y="2041746"/>
            <a:ext cx="2829223" cy="2788920"/>
          </a:xfrm>
        </p:spPr>
        <p:txBody>
          <a:bodyPr anchor="ctr">
            <a:normAutofit/>
          </a:bodyPr>
          <a:lstStyle/>
          <a:p>
            <a:pPr algn="ctr"/>
            <a:r>
              <a:rPr lang="en-US" sz="4800" dirty="0">
                <a:solidFill>
                  <a:schemeClr val="bg1"/>
                </a:solidFill>
              </a:rPr>
              <a:t>Types of HSI Grants</a:t>
            </a:r>
            <a:endParaRPr lang="en-US"/>
          </a:p>
        </p:txBody>
      </p:sp>
      <p:graphicFrame>
        <p:nvGraphicFramePr>
          <p:cNvPr id="5" name="Content Placeholder 2">
            <a:extLst>
              <a:ext uri="{FF2B5EF4-FFF2-40B4-BE49-F238E27FC236}">
                <a16:creationId xmlns:a16="http://schemas.microsoft.com/office/drawing/2014/main" id="{D4DEF3BE-EE8B-0D3F-AA09-D5627C99B035}"/>
              </a:ext>
            </a:extLst>
          </p:cNvPr>
          <p:cNvGraphicFramePr>
            <a:graphicFrameLocks noGrp="1"/>
          </p:cNvGraphicFramePr>
          <p:nvPr>
            <p:ph idx="1"/>
            <p:extLst>
              <p:ext uri="{D42A27DB-BD31-4B8C-83A1-F6EECF244321}">
                <p14:modId xmlns:p14="http://schemas.microsoft.com/office/powerpoint/2010/main" val="3514157274"/>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4872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3 Reasons to Serve Others | Rick Ezell: Defining Moments">
            <a:extLst>
              <a:ext uri="{FF2B5EF4-FFF2-40B4-BE49-F238E27FC236}">
                <a16:creationId xmlns:a16="http://schemas.microsoft.com/office/drawing/2014/main" id="{D0EBFE75-F937-E2CC-6B6C-48B5C989C5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28" r="9879"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962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ward a Multidimensional Conceptual Framework for Understanding “ Servingness” in Hispanic-Serving Institutions: A Synthesis of the Research  - Gina A. Garcia, Anne-Marie Núñez, Vanessa A. Sansone, 2019">
            <a:extLst>
              <a:ext uri="{FF2B5EF4-FFF2-40B4-BE49-F238E27FC236}">
                <a16:creationId xmlns:a16="http://schemas.microsoft.com/office/drawing/2014/main" id="{C35F58E9-CF01-EEE6-014F-F866A7BD5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0"/>
            <a:ext cx="9347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80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457A16-0056-DBEA-C048-C7C4CE257F8B}"/>
              </a:ext>
            </a:extLst>
          </p:cNvPr>
          <p:cNvSpPr>
            <a:spLocks noGrp="1"/>
          </p:cNvSpPr>
          <p:nvPr>
            <p:ph type="title"/>
          </p:nvPr>
        </p:nvSpPr>
        <p:spPr>
          <a:xfrm>
            <a:off x="917275" y="4583953"/>
            <a:ext cx="4685857" cy="1465973"/>
          </a:xfrm>
        </p:spPr>
        <p:txBody>
          <a:bodyPr anchor="t">
            <a:normAutofit/>
          </a:bodyPr>
          <a:lstStyle/>
          <a:p>
            <a:r>
              <a:rPr lang="en-US" sz="4000"/>
              <a:t>Why Servingness Matters at HSIs</a:t>
            </a:r>
          </a:p>
        </p:txBody>
      </p:sp>
      <p:pic>
        <p:nvPicPr>
          <p:cNvPr id="4" name="Picture 2" descr="Engaging Children in Ministry and Service - Children's Ministries">
            <a:extLst>
              <a:ext uri="{FF2B5EF4-FFF2-40B4-BE49-F238E27FC236}">
                <a16:creationId xmlns:a16="http://schemas.microsoft.com/office/drawing/2014/main" id="{36731392-5CFF-ECEE-21A4-2F7361E95E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26" b="20499"/>
          <a:stretch/>
        </p:blipFill>
        <p:spPr bwMode="auto">
          <a:xfrm>
            <a:off x="20" y="432"/>
            <a:ext cx="12191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6954F53-8236-6E94-440C-5B7F89B524FF}"/>
              </a:ext>
            </a:extLst>
          </p:cNvPr>
          <p:cNvSpPr>
            <a:spLocks noGrp="1"/>
          </p:cNvSpPr>
          <p:nvPr>
            <p:ph idx="1"/>
          </p:nvPr>
        </p:nvSpPr>
        <p:spPr>
          <a:xfrm>
            <a:off x="6096000" y="4583953"/>
            <a:ext cx="5638800" cy="1465973"/>
          </a:xfrm>
        </p:spPr>
        <p:txBody>
          <a:bodyPr>
            <a:normAutofit/>
          </a:bodyPr>
          <a:lstStyle/>
          <a:p>
            <a:r>
              <a:rPr lang="en-US" sz="2000"/>
              <a:t>Different from traditional research approaches </a:t>
            </a:r>
          </a:p>
          <a:p>
            <a:r>
              <a:rPr lang="en-US" sz="2000"/>
              <a:t>Positive impact on student success and retention </a:t>
            </a:r>
          </a:p>
        </p:txBody>
      </p:sp>
      <p:sp>
        <p:nvSpPr>
          <p:cNvPr id="18" name="Rectangle 17">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82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hand holding a camera lens with a lake in the background&#10;&#10;Description automatically generated">
            <a:extLst>
              <a:ext uri="{FF2B5EF4-FFF2-40B4-BE49-F238E27FC236}">
                <a16:creationId xmlns:a16="http://schemas.microsoft.com/office/drawing/2014/main" id="{AD5DF1B7-0A12-BEA6-885F-18009D4D4EB9}"/>
              </a:ext>
            </a:extLst>
          </p:cNvPr>
          <p:cNvPicPr>
            <a:picLocks noGrp="1" noChangeAspect="1"/>
          </p:cNvPicPr>
          <p:nvPr>
            <p:ph sz="half" idx="1"/>
          </p:nvPr>
        </p:nvPicPr>
        <p:blipFill rotWithShape="1">
          <a:blip r:embed="rId2">
            <a:alphaModFix amt="50000"/>
          </a:blip>
          <a:srcRect t="5103" b="10627"/>
          <a:stretch/>
        </p:blipFill>
        <p:spPr>
          <a:xfrm>
            <a:off x="20" y="1"/>
            <a:ext cx="12191980" cy="6857999"/>
          </a:xfrm>
          <a:prstGeom prst="rect">
            <a:avLst/>
          </a:prstGeom>
        </p:spPr>
      </p:pic>
      <p:sp>
        <p:nvSpPr>
          <p:cNvPr id="4" name="Title 3">
            <a:extLst>
              <a:ext uri="{FF2B5EF4-FFF2-40B4-BE49-F238E27FC236}">
                <a16:creationId xmlns:a16="http://schemas.microsoft.com/office/drawing/2014/main" id="{2FB12C97-3C2D-4D5E-72CF-8855F0AB057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Through the Lens of…</a:t>
            </a:r>
          </a:p>
        </p:txBody>
      </p:sp>
    </p:spTree>
    <p:extLst>
      <p:ext uri="{BB962C8B-B14F-4D97-AF65-F5344CB8AC3E}">
        <p14:creationId xmlns:p14="http://schemas.microsoft.com/office/powerpoint/2010/main" val="378709584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69BE5-3FA0-A372-DD6E-BDC369106019}"/>
              </a:ext>
            </a:extLst>
          </p:cNvPr>
          <p:cNvPicPr>
            <a:picLocks noChangeAspect="1"/>
          </p:cNvPicPr>
          <p:nvPr/>
        </p:nvPicPr>
        <p:blipFill rotWithShape="1">
          <a:blip r:embed="rId2"/>
          <a:srcRect l="60319" t="24327" r="18139" b="27730"/>
          <a:stretch/>
        </p:blipFill>
        <p:spPr>
          <a:xfrm>
            <a:off x="84567" y="304800"/>
            <a:ext cx="12022865" cy="6553200"/>
          </a:xfrm>
          <a:prstGeom prst="rect">
            <a:avLst/>
          </a:prstGeom>
        </p:spPr>
      </p:pic>
    </p:spTree>
    <p:extLst>
      <p:ext uri="{BB962C8B-B14F-4D97-AF65-F5344CB8AC3E}">
        <p14:creationId xmlns:p14="http://schemas.microsoft.com/office/powerpoint/2010/main" val="221144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2BB8B-ECA9-9831-6240-D82122CA564A}"/>
              </a:ext>
            </a:extLst>
          </p:cNvPr>
          <p:cNvSpPr>
            <a:spLocks noGrp="1"/>
          </p:cNvSpPr>
          <p:nvPr>
            <p:ph type="title"/>
          </p:nvPr>
        </p:nvSpPr>
        <p:spPr>
          <a:xfrm>
            <a:off x="5604846" y="860615"/>
            <a:ext cx="5922279" cy="1272986"/>
          </a:xfrm>
        </p:spPr>
        <p:txBody>
          <a:bodyPr>
            <a:normAutofit/>
          </a:bodyPr>
          <a:lstStyle/>
          <a:p>
            <a:r>
              <a:rPr lang="en-US"/>
              <a:t>Through the lens of…</a:t>
            </a:r>
          </a:p>
        </p:txBody>
      </p:sp>
      <p:pic>
        <p:nvPicPr>
          <p:cNvPr id="5" name="Picture 4" descr="Glasses on top of a book">
            <a:extLst>
              <a:ext uri="{FF2B5EF4-FFF2-40B4-BE49-F238E27FC236}">
                <a16:creationId xmlns:a16="http://schemas.microsoft.com/office/drawing/2014/main" id="{EFF9EE46-B091-381B-E5C4-2A0B8A5969AF}"/>
              </a:ext>
            </a:extLst>
          </p:cNvPr>
          <p:cNvPicPr>
            <a:picLocks noChangeAspect="1"/>
          </p:cNvPicPr>
          <p:nvPr/>
        </p:nvPicPr>
        <p:blipFill rotWithShape="1">
          <a:blip r:embed="rId3"/>
          <a:srcRect l="14186" r="38826"/>
          <a:stretch/>
        </p:blipFill>
        <p:spPr>
          <a:xfrm>
            <a:off x="20" y="-17929"/>
            <a:ext cx="4876780" cy="6875929"/>
          </a:xfrm>
          <a:prstGeom prst="rect">
            <a:avLst/>
          </a:prstGeom>
        </p:spPr>
      </p:pic>
      <p:cxnSp>
        <p:nvCxnSpPr>
          <p:cNvPr id="22" name="Straight Connector 21">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CF4B7D-7418-E1C7-BB4F-92073CD2B443}"/>
              </a:ext>
            </a:extLst>
          </p:cNvPr>
          <p:cNvSpPr>
            <a:spLocks noGrp="1"/>
          </p:cNvSpPr>
          <p:nvPr>
            <p:ph idx="1"/>
          </p:nvPr>
        </p:nvSpPr>
        <p:spPr>
          <a:xfrm>
            <a:off x="5604846" y="1717040"/>
            <a:ext cx="6005933" cy="3774464"/>
          </a:xfrm>
        </p:spPr>
        <p:txBody>
          <a:bodyPr vert="horz" lIns="91440" tIns="45720" rIns="91440" bIns="45720" numCol="2" rtlCol="0" anchor="t">
            <a:normAutofit/>
          </a:bodyPr>
          <a:lstStyle/>
          <a:p>
            <a:pPr marL="120650" indent="-120650" defTabSz="484632">
              <a:lnSpc>
                <a:spcPct val="110000"/>
              </a:lnSpc>
              <a:spcBef>
                <a:spcPts val="530"/>
              </a:spcBef>
            </a:pPr>
            <a:r>
              <a:rPr lang="en-US" sz="1600" kern="1200" dirty="0">
                <a:latin typeface="+mn-lt"/>
                <a:ea typeface="+mn-ea"/>
                <a:cs typeface="+mn-cs"/>
              </a:rPr>
              <a:t>First Generation</a:t>
            </a:r>
            <a:endParaRPr lang="en-US">
              <a:ea typeface="+mn-ea"/>
              <a:cs typeface="+mn-cs"/>
            </a:endParaRPr>
          </a:p>
          <a:p>
            <a:pPr marL="120650" indent="-120650" defTabSz="484632">
              <a:lnSpc>
                <a:spcPct val="110000"/>
              </a:lnSpc>
              <a:spcBef>
                <a:spcPts val="530"/>
              </a:spcBef>
            </a:pPr>
            <a:r>
              <a:rPr lang="en-US" sz="1600" kern="1200" dirty="0">
                <a:latin typeface="+mn-lt"/>
                <a:ea typeface="+mn-ea"/>
                <a:cs typeface="+mn-cs"/>
              </a:rPr>
              <a:t>Non-Traditional</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Rural/Urban/Suburban</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Pell-Eligible</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Honors</a:t>
            </a:r>
            <a:endParaRPr lang="en-US" sz="1600" kern="1200" dirty="0">
              <a:latin typeface="+mn-lt"/>
            </a:endParaRPr>
          </a:p>
          <a:p>
            <a:pPr marL="120650" indent="-120650" defTabSz="484632">
              <a:lnSpc>
                <a:spcPct val="110000"/>
              </a:lnSpc>
              <a:spcBef>
                <a:spcPts val="530"/>
              </a:spcBef>
            </a:pPr>
            <a:r>
              <a:rPr lang="en-US" sz="1600" dirty="0"/>
              <a:t>LGBTQIA</a:t>
            </a:r>
            <a:r>
              <a:rPr lang="en-US" sz="1600" kern="1200" dirty="0">
                <a:latin typeface="+mn-lt"/>
                <a:ea typeface="+mn-ea"/>
                <a:cs typeface="+mn-cs"/>
              </a:rPr>
              <a:t>+</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Students with Disabilities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Religious/Non-Religious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Students with Children</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Students of Color</a:t>
            </a:r>
            <a:endParaRPr lang="en-US" sz="1600" kern="1200" dirty="0">
              <a:latin typeface="+mn-lt"/>
            </a:endParaRPr>
          </a:p>
          <a:p>
            <a:pPr marL="120650" indent="-120650" defTabSz="484632">
              <a:lnSpc>
                <a:spcPct val="110000"/>
              </a:lnSpc>
              <a:spcBef>
                <a:spcPts val="530"/>
              </a:spcBef>
            </a:pP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Legacy Students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Veterans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Online Students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Athletes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Classification</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Transfer Students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International Students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Working Students</a:t>
            </a:r>
            <a:endParaRPr lang="en-US" sz="1600" kern="1200" dirty="0">
              <a:latin typeface="+mn-lt"/>
            </a:endParaRPr>
          </a:p>
          <a:p>
            <a:pPr marL="120650" indent="-120650" defTabSz="484632">
              <a:lnSpc>
                <a:spcPct val="110000"/>
              </a:lnSpc>
              <a:spcBef>
                <a:spcPts val="530"/>
              </a:spcBef>
            </a:pPr>
            <a:r>
              <a:rPr lang="en-US" sz="1600" kern="1200" dirty="0">
                <a:latin typeface="+mn-lt"/>
                <a:ea typeface="+mn-ea"/>
                <a:cs typeface="+mn-cs"/>
              </a:rPr>
              <a:t>Minor/Early Start Students</a:t>
            </a:r>
            <a:endParaRPr lang="en-US" sz="1600" kern="1200" dirty="0">
              <a:latin typeface="+mn-lt"/>
            </a:endParaRPr>
          </a:p>
          <a:p>
            <a:pPr marL="120650" indent="-120650" defTabSz="484632">
              <a:lnSpc>
                <a:spcPct val="110000"/>
              </a:lnSpc>
              <a:spcBef>
                <a:spcPts val="530"/>
              </a:spcBef>
            </a:pPr>
            <a:endParaRPr lang="en-US" sz="1600" kern="1200" dirty="0">
              <a:latin typeface="+mn-lt"/>
            </a:endParaRPr>
          </a:p>
          <a:p>
            <a:pPr>
              <a:lnSpc>
                <a:spcPct val="110000"/>
              </a:lnSpc>
            </a:pPr>
            <a:endParaRPr lang="en-US" sz="1600" dirty="0"/>
          </a:p>
        </p:txBody>
      </p:sp>
      <p:cxnSp>
        <p:nvCxnSpPr>
          <p:cNvPr id="24" name="Straight Connector 23">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3A8029-E59F-1523-FDFB-9540B193CDB3}"/>
              </a:ext>
            </a:extLst>
          </p:cNvPr>
          <p:cNvSpPr txBox="1"/>
          <p:nvPr/>
        </p:nvSpPr>
        <p:spPr>
          <a:xfrm>
            <a:off x="5604847" y="5509433"/>
            <a:ext cx="6005932" cy="400110"/>
          </a:xfrm>
          <a:prstGeom prst="rect">
            <a:avLst/>
          </a:prstGeom>
          <a:noFill/>
        </p:spPr>
        <p:txBody>
          <a:bodyPr wrap="square">
            <a:spAutoFit/>
          </a:bodyPr>
          <a:lstStyle/>
          <a:p>
            <a:pPr defTabSz="484632">
              <a:spcAft>
                <a:spcPts val="600"/>
              </a:spcAft>
            </a:pPr>
            <a:r>
              <a:rPr lang="en-US" sz="2000" kern="1200" dirty="0">
                <a:solidFill>
                  <a:schemeClr val="tx1"/>
                </a:solidFill>
                <a:latin typeface="+mn-lt"/>
                <a:ea typeface="+mn-ea"/>
                <a:cs typeface="+mn-cs"/>
              </a:rPr>
              <a:t>No one left behind….</a:t>
            </a:r>
            <a:endParaRPr lang="en-US" sz="2000" dirty="0"/>
          </a:p>
        </p:txBody>
      </p:sp>
    </p:spTree>
    <p:extLst>
      <p:ext uri="{BB962C8B-B14F-4D97-AF65-F5344CB8AC3E}">
        <p14:creationId xmlns:p14="http://schemas.microsoft.com/office/powerpoint/2010/main" val="309140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adhesive taps and pen on open notebook">
            <a:extLst>
              <a:ext uri="{FF2B5EF4-FFF2-40B4-BE49-F238E27FC236}">
                <a16:creationId xmlns:a16="http://schemas.microsoft.com/office/drawing/2014/main" id="{BAE91E09-E6F8-E9CD-F697-F0B01E404B8A}"/>
              </a:ext>
            </a:extLst>
          </p:cNvPr>
          <p:cNvPicPr>
            <a:picLocks noChangeAspect="1"/>
          </p:cNvPicPr>
          <p:nvPr/>
        </p:nvPicPr>
        <p:blipFill rotWithShape="1">
          <a:blip r:embed="rId2"/>
          <a:srcRect t="10768" r="-2" b="483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F25D8E-334A-D9F5-AE0F-15C023DE76D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Remember Service when Writing</a:t>
            </a:r>
          </a:p>
        </p:txBody>
      </p:sp>
    </p:spTree>
    <p:extLst>
      <p:ext uri="{BB962C8B-B14F-4D97-AF65-F5344CB8AC3E}">
        <p14:creationId xmlns:p14="http://schemas.microsoft.com/office/powerpoint/2010/main" val="3065437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tack of wooden blocks with black text&#10;&#10;Description automatically generated">
            <a:extLst>
              <a:ext uri="{FF2B5EF4-FFF2-40B4-BE49-F238E27FC236}">
                <a16:creationId xmlns:a16="http://schemas.microsoft.com/office/drawing/2014/main" id="{D7D6B04D-3F6B-6A92-C330-B237D51A238A}"/>
              </a:ext>
            </a:extLst>
          </p:cNvPr>
          <p:cNvPicPr>
            <a:picLocks noChangeAspect="1"/>
          </p:cNvPicPr>
          <p:nvPr/>
        </p:nvPicPr>
        <p:blipFill rotWithShape="1">
          <a:blip r:embed="rId3"/>
          <a:srcRect t="11781"/>
          <a:stretch/>
        </p:blipFill>
        <p:spPr>
          <a:xfrm>
            <a:off x="20" y="1282"/>
            <a:ext cx="12191980" cy="6856718"/>
          </a:xfrm>
          <a:prstGeom prst="rect">
            <a:avLst/>
          </a:prstGeom>
        </p:spPr>
      </p:pic>
    </p:spTree>
    <p:extLst>
      <p:ext uri="{BB962C8B-B14F-4D97-AF65-F5344CB8AC3E}">
        <p14:creationId xmlns:p14="http://schemas.microsoft.com/office/powerpoint/2010/main" val="3922016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B15AC-10FE-5A70-6F44-D8DDD1485B7E}"/>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a:solidFill>
                  <a:schemeClr val="tx1"/>
                </a:solidFill>
                <a:latin typeface="+mj-lt"/>
                <a:ea typeface="+mj-ea"/>
                <a:cs typeface="+mj-cs"/>
              </a:rPr>
              <a:t>Aligning the Research Priorities</a:t>
            </a:r>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0EACA35-307C-FFD6-8AE9-E63739FEE109}"/>
              </a:ext>
            </a:extLst>
          </p:cNvPr>
          <p:cNvSpPr>
            <a:spLocks noGrp="1"/>
          </p:cNvSpPr>
          <p:nvPr>
            <p:ph sz="half" idx="1"/>
          </p:nvPr>
        </p:nvSpPr>
        <p:spPr>
          <a:xfrm>
            <a:off x="733916" y="2725890"/>
            <a:ext cx="5309494" cy="3170362"/>
          </a:xfrm>
        </p:spPr>
        <p:txBody>
          <a:bodyPr vert="horz" lIns="91440" tIns="45720" rIns="91440" bIns="45720" rtlCol="0" anchor="t">
            <a:normAutofit/>
          </a:bodyPr>
          <a:lstStyle/>
          <a:p>
            <a:pPr marL="0" indent="0" algn="ctr" defTabSz="603504">
              <a:spcBef>
                <a:spcPts val="660"/>
              </a:spcBef>
              <a:buNone/>
            </a:pPr>
            <a:r>
              <a:rPr lang="en-US" sz="1400" kern="1200" dirty="0">
                <a:latin typeface="Arial"/>
                <a:cs typeface="Arial"/>
              </a:rPr>
              <a:t>SHSU Strategic Plan</a:t>
            </a:r>
            <a:endParaRPr lang="en-US" sz="1400">
              <a:latin typeface="Arial"/>
              <a:cs typeface="Arial"/>
            </a:endParaRPr>
          </a:p>
          <a:p>
            <a:pPr marL="0" indent="0" algn="ctr" defTabSz="603504">
              <a:spcBef>
                <a:spcPts val="660"/>
              </a:spcBef>
              <a:buNone/>
            </a:pPr>
            <a:r>
              <a:rPr lang="en-US" sz="1400" kern="1200" dirty="0">
                <a:latin typeface="Arial"/>
                <a:cs typeface="Arial"/>
              </a:rPr>
              <a:t>1. Prioritize Student Success and Student Access</a:t>
            </a:r>
            <a:endParaRPr lang="en-US" sz="1400" kern="1200">
              <a:latin typeface="Arial"/>
              <a:cs typeface="Arial"/>
            </a:endParaRPr>
          </a:p>
          <a:p>
            <a:pPr marL="0" indent="0" algn="ctr" defTabSz="603504">
              <a:spcBef>
                <a:spcPts val="660"/>
              </a:spcBef>
              <a:buNone/>
            </a:pPr>
            <a:r>
              <a:rPr lang="en-US" sz="1400" kern="1200" dirty="0">
                <a:latin typeface="Arial"/>
                <a:cs typeface="Arial"/>
              </a:rPr>
              <a:t>2. Embody a Culture of Excellence</a:t>
            </a:r>
            <a:r>
              <a:rPr lang="en-US" sz="1400" dirty="0">
                <a:latin typeface="Arial"/>
                <a:cs typeface="Arial"/>
              </a:rPr>
              <a:t> </a:t>
            </a:r>
            <a:endParaRPr lang="en-US" sz="1400" kern="1200">
              <a:latin typeface="Arial"/>
              <a:cs typeface="Calibri" panose="020F0502020204030204"/>
            </a:endParaRPr>
          </a:p>
          <a:p>
            <a:pPr marL="0" indent="0" algn="ctr" defTabSz="603504">
              <a:spcBef>
                <a:spcPts val="660"/>
              </a:spcBef>
              <a:buNone/>
            </a:pPr>
            <a:r>
              <a:rPr lang="en-US" sz="1400" kern="1200" dirty="0">
                <a:latin typeface="Arial"/>
                <a:cs typeface="Arial"/>
              </a:rPr>
              <a:t>3. Remember the values of SHSU:</a:t>
            </a:r>
            <a:endParaRPr lang="en-US" sz="1400" kern="1200">
              <a:latin typeface="Arial"/>
              <a:cs typeface="Arial"/>
            </a:endParaRPr>
          </a:p>
          <a:p>
            <a:pPr marL="452120" lvl="1" indent="-150495" algn="ctr" defTabSz="603504">
              <a:spcBef>
                <a:spcPts val="330"/>
              </a:spcBef>
            </a:pPr>
            <a:r>
              <a:rPr lang="en-US" sz="1400" kern="1200" dirty="0">
                <a:solidFill>
                  <a:srgbClr val="000000"/>
                </a:solidFill>
                <a:latin typeface="Arial"/>
                <a:cs typeface="Arial"/>
              </a:rPr>
              <a:t>Student Success and Support</a:t>
            </a:r>
            <a:endParaRPr lang="en-US" sz="1400" kern="1200">
              <a:solidFill>
                <a:srgbClr val="000000"/>
              </a:solidFill>
              <a:latin typeface="Arial"/>
              <a:cs typeface="Arial"/>
            </a:endParaRPr>
          </a:p>
          <a:p>
            <a:pPr marL="452120" lvl="1" indent="-150495" algn="ctr" defTabSz="603504">
              <a:spcBef>
                <a:spcPts val="330"/>
              </a:spcBef>
            </a:pPr>
            <a:r>
              <a:rPr lang="en-US" sz="1400" kern="1200" dirty="0">
                <a:solidFill>
                  <a:srgbClr val="000000"/>
                </a:solidFill>
                <a:latin typeface="Arial"/>
                <a:cs typeface="Arial"/>
              </a:rPr>
              <a:t>Academic Excellence</a:t>
            </a:r>
            <a:endParaRPr lang="en-US" sz="1400" kern="1200">
              <a:solidFill>
                <a:srgbClr val="000000"/>
              </a:solidFill>
              <a:latin typeface="Arial"/>
              <a:cs typeface="Arial"/>
            </a:endParaRPr>
          </a:p>
          <a:p>
            <a:pPr marL="452120" lvl="1" indent="-150495" algn="ctr" defTabSz="603504">
              <a:spcBef>
                <a:spcPts val="330"/>
              </a:spcBef>
            </a:pPr>
            <a:r>
              <a:rPr lang="en-US" sz="1400" kern="1200" dirty="0">
                <a:solidFill>
                  <a:srgbClr val="000000"/>
                </a:solidFill>
                <a:latin typeface="Arial"/>
                <a:cs typeface="Arial"/>
              </a:rPr>
              <a:t>Service and Community Engagement</a:t>
            </a:r>
            <a:endParaRPr lang="en-US" sz="1400" kern="1200">
              <a:solidFill>
                <a:srgbClr val="000000"/>
              </a:solidFill>
              <a:latin typeface="Arial"/>
              <a:cs typeface="Arial"/>
            </a:endParaRPr>
          </a:p>
          <a:p>
            <a:pPr marL="452120" lvl="1" indent="-150495" algn="ctr" defTabSz="603504">
              <a:spcBef>
                <a:spcPts val="330"/>
              </a:spcBef>
            </a:pPr>
            <a:r>
              <a:rPr lang="en-US" sz="1400" kern="1200" dirty="0">
                <a:solidFill>
                  <a:srgbClr val="000000"/>
                </a:solidFill>
                <a:latin typeface="Arial"/>
                <a:cs typeface="Arial"/>
              </a:rPr>
              <a:t>Inclusive Excellence</a:t>
            </a:r>
            <a:endParaRPr lang="en-US" sz="1400" kern="1200">
              <a:solidFill>
                <a:srgbClr val="000000"/>
              </a:solidFill>
              <a:latin typeface="Arial"/>
              <a:cs typeface="Arial"/>
            </a:endParaRPr>
          </a:p>
          <a:p>
            <a:pPr marL="452120" lvl="1" indent="-150495" algn="ctr" defTabSz="603504">
              <a:spcBef>
                <a:spcPts val="330"/>
              </a:spcBef>
            </a:pPr>
            <a:r>
              <a:rPr lang="en-US" sz="1400" kern="1200" dirty="0">
                <a:solidFill>
                  <a:srgbClr val="000000"/>
                </a:solidFill>
                <a:latin typeface="Arial"/>
                <a:cs typeface="Arial"/>
              </a:rPr>
              <a:t>Collaborative Environment</a:t>
            </a:r>
            <a:endParaRPr lang="en-US" sz="1400" kern="1200">
              <a:solidFill>
                <a:srgbClr val="000000"/>
              </a:solidFill>
              <a:latin typeface="Arial"/>
              <a:cs typeface="Arial"/>
            </a:endParaRPr>
          </a:p>
          <a:p>
            <a:pPr marL="452120" lvl="1" indent="-150495" algn="ctr" defTabSz="603504">
              <a:spcBef>
                <a:spcPts val="330"/>
              </a:spcBef>
            </a:pPr>
            <a:r>
              <a:rPr lang="en-US" sz="1400" kern="1200" dirty="0">
                <a:solidFill>
                  <a:srgbClr val="000000"/>
                </a:solidFill>
                <a:latin typeface="Arial"/>
                <a:cs typeface="Arial"/>
              </a:rPr>
              <a:t>Honor </a:t>
            </a:r>
            <a:endParaRPr lang="en-US" sz="1400" b="1" kern="1200" dirty="0">
              <a:solidFill>
                <a:srgbClr val="FF3600"/>
              </a:solidFill>
              <a:latin typeface="Arial"/>
              <a:cs typeface="Arial"/>
            </a:endParaRPr>
          </a:p>
          <a:p>
            <a:pPr marL="452120" lvl="1" indent="-150495" algn="ctr" defTabSz="603504">
              <a:spcBef>
                <a:spcPts val="330"/>
              </a:spcBef>
            </a:pPr>
            <a:r>
              <a:rPr lang="en-US" sz="1400" kern="1200" dirty="0">
                <a:solidFill>
                  <a:srgbClr val="000000"/>
                </a:solidFill>
                <a:latin typeface="Arial"/>
                <a:cs typeface="Arial"/>
              </a:rPr>
              <a:t>Creativity and Innovation</a:t>
            </a:r>
            <a:endParaRPr lang="en-US" sz="1400" kern="1200" dirty="0">
              <a:solidFill>
                <a:schemeClr val="tx1"/>
              </a:solidFill>
              <a:latin typeface="Arial"/>
              <a:cs typeface="Arial"/>
            </a:endParaRPr>
          </a:p>
          <a:p>
            <a:pPr lvl="1"/>
            <a:endParaRPr lang="en-US" sz="1400"/>
          </a:p>
        </p:txBody>
      </p:sp>
      <p:sp>
        <p:nvSpPr>
          <p:cNvPr id="5" name="Content Placeholder 4">
            <a:extLst>
              <a:ext uri="{FF2B5EF4-FFF2-40B4-BE49-F238E27FC236}">
                <a16:creationId xmlns:a16="http://schemas.microsoft.com/office/drawing/2014/main" id="{EA9F1D59-CA3B-1D5E-D6FB-7F0BCB939C4A}"/>
              </a:ext>
            </a:extLst>
          </p:cNvPr>
          <p:cNvSpPr>
            <a:spLocks noGrp="1"/>
          </p:cNvSpPr>
          <p:nvPr>
            <p:ph sz="half" idx="2"/>
          </p:nvPr>
        </p:nvSpPr>
        <p:spPr>
          <a:xfrm>
            <a:off x="6125419" y="2725890"/>
            <a:ext cx="5535271" cy="3668954"/>
          </a:xfrm>
        </p:spPr>
        <p:txBody>
          <a:bodyPr vert="horz" lIns="91440" tIns="45720" rIns="91440" bIns="45720" rtlCol="0" anchor="t">
            <a:noAutofit/>
          </a:bodyPr>
          <a:lstStyle/>
          <a:p>
            <a:pPr marL="0" indent="0" algn="ctr" defTabSz="603504">
              <a:spcBef>
                <a:spcPts val="660"/>
              </a:spcBef>
              <a:buNone/>
            </a:pPr>
            <a:r>
              <a:rPr lang="en-US" sz="1400" kern="1200" dirty="0">
                <a:latin typeface="Arial"/>
                <a:cs typeface="Arial"/>
              </a:rPr>
              <a:t>U.S. Secretary of Education Priorities </a:t>
            </a:r>
            <a:r>
              <a:rPr lang="en-US" sz="1400" i="1" kern="1200" dirty="0">
                <a:latin typeface="Arial"/>
                <a:cs typeface="Arial"/>
              </a:rPr>
              <a:t>Raise the Bar: Lead the World</a:t>
            </a:r>
            <a:endParaRPr lang="en-US" sz="1400" i="1" kern="1200">
              <a:latin typeface="Arial"/>
              <a:cs typeface="Arial"/>
            </a:endParaRPr>
          </a:p>
          <a:p>
            <a:pPr marL="150495" indent="-150495" algn="ctr" defTabSz="603504" fontAlgn="base">
              <a:spcBef>
                <a:spcPts val="660"/>
              </a:spcBef>
              <a:buFont typeface="+mj-lt"/>
              <a:buAutoNum type="arabicPeriod"/>
            </a:pPr>
            <a:r>
              <a:rPr lang="en-US" sz="1400" kern="1200" dirty="0">
                <a:solidFill>
                  <a:srgbClr val="343C47"/>
                </a:solidFill>
                <a:latin typeface="Arial"/>
                <a:cs typeface="Arial"/>
              </a:rPr>
              <a:t>Breaking down barriers that impede the access of higher education institutions that serve Hispanic and Latino students, such as HSIs, to Federal funding, and strengthening the capacity of those institutions to participate in Federal programs and partnerships;</a:t>
            </a:r>
          </a:p>
          <a:p>
            <a:pPr marL="150495" indent="-150495" algn="ctr" defTabSz="603504" fontAlgn="base">
              <a:spcBef>
                <a:spcPts val="660"/>
              </a:spcBef>
              <a:buFont typeface="+mj-lt"/>
              <a:buAutoNum type="arabicPeriod"/>
            </a:pPr>
            <a:r>
              <a:rPr lang="en-US" sz="1400" kern="1200" dirty="0">
                <a:solidFill>
                  <a:srgbClr val="343C47"/>
                </a:solidFill>
                <a:latin typeface="Arial"/>
                <a:cs typeface="Arial"/>
              </a:rPr>
              <a:t>Advancing racial equity and economic opportunity by connecting education to labor market needs through programs such as dual enrollment, career and technical education, registered apprenticeships, work-based learning, and career advancement, particularly in the fields of science, technology, engineering, and mathematics; and</a:t>
            </a:r>
          </a:p>
          <a:p>
            <a:pPr marL="150495" indent="-150495" algn="ctr" defTabSz="603504" fontAlgn="base">
              <a:spcBef>
                <a:spcPts val="660"/>
              </a:spcBef>
              <a:buFont typeface="+mj-lt"/>
              <a:buAutoNum type="arabicPeriod"/>
            </a:pPr>
            <a:r>
              <a:rPr lang="en-US" sz="1400" kern="1200" dirty="0">
                <a:solidFill>
                  <a:srgbClr val="343C47"/>
                </a:solidFill>
                <a:latin typeface="Arial"/>
                <a:cs typeface="Arial"/>
              </a:rPr>
              <a:t>Ensuring that Hispanic and Latino communities have access to resources for economic success, such as in the areas of financial education, small business development, entrepreneurship, arts, science, technology, engineering, and mathematics.</a:t>
            </a:r>
          </a:p>
          <a:p>
            <a:endParaRPr lang="en-US" sz="1000" i="1"/>
          </a:p>
        </p:txBody>
      </p:sp>
      <p:sp>
        <p:nvSpPr>
          <p:cNvPr id="6" name="TextBox 5">
            <a:extLst>
              <a:ext uri="{FF2B5EF4-FFF2-40B4-BE49-F238E27FC236}">
                <a16:creationId xmlns:a16="http://schemas.microsoft.com/office/drawing/2014/main" id="{9AF1CEB8-14F8-589A-4CE3-410AEAF77132}"/>
              </a:ext>
            </a:extLst>
          </p:cNvPr>
          <p:cNvSpPr txBox="1"/>
          <p:nvPr/>
        </p:nvSpPr>
        <p:spPr>
          <a:xfrm>
            <a:off x="4219904" y="6481674"/>
            <a:ext cx="3749744" cy="275140"/>
          </a:xfrm>
          <a:prstGeom prst="rect">
            <a:avLst/>
          </a:prstGeom>
          <a:noFill/>
        </p:spPr>
        <p:txBody>
          <a:bodyPr wrap="none" rtlCol="0">
            <a:spAutoFit/>
          </a:bodyPr>
          <a:lstStyle/>
          <a:p>
            <a:pPr defTabSz="603504">
              <a:spcAft>
                <a:spcPts val="600"/>
              </a:spcAft>
            </a:pPr>
            <a:r>
              <a:rPr lang="en-US" sz="1188" kern="1200">
                <a:solidFill>
                  <a:schemeClr val="tx1"/>
                </a:solidFill>
                <a:latin typeface="+mn-lt"/>
                <a:ea typeface="+mn-ea"/>
                <a:cs typeface="+mn-cs"/>
              </a:rPr>
              <a:t>*Remember the needs of our students and the institution</a:t>
            </a:r>
            <a:endParaRPr lang="en-US"/>
          </a:p>
        </p:txBody>
      </p:sp>
    </p:spTree>
    <p:extLst>
      <p:ext uri="{BB962C8B-B14F-4D97-AF65-F5344CB8AC3E}">
        <p14:creationId xmlns:p14="http://schemas.microsoft.com/office/powerpoint/2010/main" val="69963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rson In A Lab">
            <a:extLst>
              <a:ext uri="{FF2B5EF4-FFF2-40B4-BE49-F238E27FC236}">
                <a16:creationId xmlns:a16="http://schemas.microsoft.com/office/drawing/2014/main" id="{5487AA51-611F-192D-9EA9-FBADC962EA8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9"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A60C2A-B258-47AC-4E80-8111A3D3C97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Centering </a:t>
            </a:r>
            <a:r>
              <a:rPr lang="en-US" sz="5200" err="1">
                <a:solidFill>
                  <a:srgbClr val="FFFFFF"/>
                </a:solidFill>
              </a:rPr>
              <a:t>Servingness</a:t>
            </a:r>
            <a:r>
              <a:rPr lang="en-US" sz="5200">
                <a:solidFill>
                  <a:srgbClr val="FFFFFF"/>
                </a:solidFill>
              </a:rPr>
              <a:t> in Research Development</a:t>
            </a:r>
          </a:p>
        </p:txBody>
      </p:sp>
      <p:sp>
        <p:nvSpPr>
          <p:cNvPr id="3" name="Subtitle 2">
            <a:extLst>
              <a:ext uri="{FF2B5EF4-FFF2-40B4-BE49-F238E27FC236}">
                <a16:creationId xmlns:a16="http://schemas.microsoft.com/office/drawing/2014/main" id="{C05CEB1C-FFEE-DBE3-D45B-E96A12014C4A}"/>
              </a:ext>
            </a:extLst>
          </p:cNvPr>
          <p:cNvSpPr>
            <a:spLocks noGrp="1"/>
          </p:cNvSpPr>
          <p:nvPr>
            <p:ph type="subTitle" idx="1"/>
          </p:nvPr>
        </p:nvSpPr>
        <p:spPr>
          <a:xfrm>
            <a:off x="1097280" y="4669920"/>
            <a:ext cx="10058400" cy="2035877"/>
          </a:xfrm>
          <a:effectLst>
            <a:outerShdw blurRad="50800" dist="38100" dir="2700000" algn="tl" rotWithShape="0">
              <a:prstClr val="black">
                <a:alpha val="40000"/>
              </a:prstClr>
            </a:outerShdw>
          </a:effectLst>
        </p:spPr>
        <p:txBody>
          <a:bodyPr>
            <a:normAutofit/>
          </a:bodyPr>
          <a:lstStyle/>
          <a:p>
            <a:r>
              <a:rPr lang="en-US"/>
              <a:t>Jeanine Bias</a:t>
            </a:r>
          </a:p>
          <a:p>
            <a:r>
              <a:rPr lang="en-US" i="1"/>
              <a:t>Chief Experience Officer</a:t>
            </a:r>
          </a:p>
          <a:p>
            <a:r>
              <a:rPr lang="en-US"/>
              <a:t>Jalon Berry</a:t>
            </a:r>
          </a:p>
          <a:p>
            <a:r>
              <a:rPr lang="en-US" i="1"/>
              <a:t>Assistant Director, Inclusion Initiatives </a:t>
            </a:r>
          </a:p>
        </p:txBody>
      </p:sp>
    </p:spTree>
    <p:extLst>
      <p:ext uri="{BB962C8B-B14F-4D97-AF65-F5344CB8AC3E}">
        <p14:creationId xmlns:p14="http://schemas.microsoft.com/office/powerpoint/2010/main" val="24382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F67CC-A862-08FA-6DFC-A259F5FC06EA}"/>
              </a:ext>
            </a:extLst>
          </p:cNvPr>
          <p:cNvSpPr>
            <a:spLocks noGrp="1"/>
          </p:cNvSpPr>
          <p:nvPr>
            <p:ph type="title"/>
          </p:nvPr>
        </p:nvSpPr>
        <p:spPr>
          <a:xfrm>
            <a:off x="1075767" y="1188637"/>
            <a:ext cx="3237854" cy="4480726"/>
          </a:xfrm>
        </p:spPr>
        <p:txBody>
          <a:bodyPr>
            <a:normAutofit/>
          </a:bodyPr>
          <a:lstStyle/>
          <a:p>
            <a:pPr algn="ctr"/>
            <a:r>
              <a:rPr lang="en-US" sz="5100"/>
              <a:t>Challenges &amp; Things to Consider</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27620C-4E95-CC71-3A81-7DF3106EA153}"/>
              </a:ext>
            </a:extLst>
          </p:cNvPr>
          <p:cNvSpPr>
            <a:spLocks noGrp="1"/>
          </p:cNvSpPr>
          <p:nvPr>
            <p:ph idx="1"/>
          </p:nvPr>
        </p:nvSpPr>
        <p:spPr>
          <a:xfrm>
            <a:off x="5255260" y="1648870"/>
            <a:ext cx="5202089" cy="3560260"/>
          </a:xfrm>
        </p:spPr>
        <p:txBody>
          <a:bodyPr vert="horz" lIns="91440" tIns="45720" rIns="91440" bIns="45720" rtlCol="0" anchor="ctr">
            <a:normAutofit/>
          </a:bodyPr>
          <a:lstStyle/>
          <a:p>
            <a:r>
              <a:rPr lang="en-US" sz="2400" dirty="0"/>
              <a:t>Legislation</a:t>
            </a:r>
          </a:p>
          <a:p>
            <a:r>
              <a:rPr lang="en-US" sz="2400" dirty="0"/>
              <a:t>How will we sustain grant-funded efforts after the funding ends?</a:t>
            </a:r>
            <a:endParaRPr lang="en-US" sz="2400" dirty="0">
              <a:cs typeface="Calibri"/>
            </a:endParaRPr>
          </a:p>
          <a:p>
            <a:r>
              <a:rPr lang="en-US" sz="2400" dirty="0"/>
              <a:t>Limited Personnel</a:t>
            </a:r>
            <a:endParaRPr lang="en-US" sz="2400" dirty="0">
              <a:cs typeface="Calibri"/>
            </a:endParaRPr>
          </a:p>
          <a:p>
            <a:r>
              <a:rPr lang="en-US" sz="2400" dirty="0">
                <a:cs typeface="Calibri"/>
              </a:rPr>
              <a:t>Limited Primary Investigators</a:t>
            </a:r>
            <a:endParaRPr lang="en-US" sz="2400" dirty="0"/>
          </a:p>
          <a:p>
            <a:r>
              <a:rPr lang="en-US" sz="2400" dirty="0"/>
              <a:t>Concurrent Title III and Title V grants</a:t>
            </a:r>
            <a:endParaRPr lang="en-US" sz="2400" dirty="0">
              <a:cs typeface="Calibri"/>
            </a:endParaRPr>
          </a:p>
          <a:p>
            <a:r>
              <a:rPr lang="en-US" sz="2400" dirty="0">
                <a:cs typeface="Calibri"/>
              </a:rPr>
              <a:t>Building Capacity</a:t>
            </a:r>
          </a:p>
          <a:p>
            <a:r>
              <a:rPr lang="en-US" sz="2400" dirty="0">
                <a:cs typeface="Calibri"/>
              </a:rPr>
              <a:t>Others</a:t>
            </a:r>
          </a:p>
          <a:p>
            <a:endParaRPr lang="en-US" sz="2400"/>
          </a:p>
        </p:txBody>
      </p:sp>
    </p:spTree>
    <p:extLst>
      <p:ext uri="{BB962C8B-B14F-4D97-AF65-F5344CB8AC3E}">
        <p14:creationId xmlns:p14="http://schemas.microsoft.com/office/powerpoint/2010/main" val="635747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yellow puzzle piece completing a black puzzle">
            <a:extLst>
              <a:ext uri="{FF2B5EF4-FFF2-40B4-BE49-F238E27FC236}">
                <a16:creationId xmlns:a16="http://schemas.microsoft.com/office/drawing/2014/main" id="{49A56FBE-35F8-74ED-7425-D767398A39CB}"/>
              </a:ext>
            </a:extLst>
          </p:cNvPr>
          <p:cNvPicPr>
            <a:picLocks noChangeAspect="1"/>
          </p:cNvPicPr>
          <p:nvPr/>
        </p:nvPicPr>
        <p:blipFill rotWithShape="1">
          <a:blip r:embed="rId2"/>
          <a:srcRect r="-2" b="1560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D7ED5-D717-5842-23EA-270A3331AC6B}"/>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Solutions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065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A9E91-93C2-9A33-34D9-0580AB2654F5}"/>
              </a:ext>
            </a:extLst>
          </p:cNvPr>
          <p:cNvSpPr>
            <a:spLocks noGrp="1"/>
          </p:cNvSpPr>
          <p:nvPr>
            <p:ph type="title"/>
          </p:nvPr>
        </p:nvSpPr>
        <p:spPr>
          <a:xfrm>
            <a:off x="841248" y="685800"/>
            <a:ext cx="10506456" cy="1157005"/>
          </a:xfrm>
        </p:spPr>
        <p:txBody>
          <a:bodyPr anchor="b">
            <a:normAutofit/>
          </a:bodyPr>
          <a:lstStyle/>
          <a:p>
            <a:r>
              <a:rPr lang="en-US" sz="4800"/>
              <a:t>Resources &amp; Support</a:t>
            </a:r>
          </a:p>
        </p:txBody>
      </p:sp>
      <p:sp>
        <p:nvSpPr>
          <p:cNvPr id="31" name="Rectangle 30">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24" name="Content Placeholder 2">
            <a:extLst>
              <a:ext uri="{FF2B5EF4-FFF2-40B4-BE49-F238E27FC236}">
                <a16:creationId xmlns:a16="http://schemas.microsoft.com/office/drawing/2014/main" id="{6ADBAFF8-4470-9002-8CC2-610E44EF6CAD}"/>
              </a:ext>
            </a:extLst>
          </p:cNvPr>
          <p:cNvGraphicFramePr>
            <a:graphicFrameLocks noGrp="1"/>
          </p:cNvGraphicFramePr>
          <p:nvPr>
            <p:ph idx="1"/>
            <p:extLst>
              <p:ext uri="{D42A27DB-BD31-4B8C-83A1-F6EECF244321}">
                <p14:modId xmlns:p14="http://schemas.microsoft.com/office/powerpoint/2010/main" val="1428508769"/>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9857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B3EB34-54FA-6967-CA51-9D9737FDE8EA}"/>
              </a:ext>
            </a:extLst>
          </p:cNvPr>
          <p:cNvPicPr>
            <a:picLocks noChangeAspect="1"/>
          </p:cNvPicPr>
          <p:nvPr/>
        </p:nvPicPr>
        <p:blipFill rotWithShape="1">
          <a:blip r:embed="rId2">
            <a:duotone>
              <a:schemeClr val="bg2">
                <a:shade val="45000"/>
                <a:satMod val="135000"/>
              </a:schemeClr>
              <a:prstClr val="white"/>
            </a:duotone>
          </a:blip>
          <a:srcRect t="18312" r="9091" b="508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09E60-4566-D6DA-726C-ADC655AE3B10}"/>
              </a:ext>
            </a:extLst>
          </p:cNvPr>
          <p:cNvSpPr>
            <a:spLocks noGrp="1"/>
          </p:cNvSpPr>
          <p:nvPr>
            <p:ph type="title"/>
          </p:nvPr>
        </p:nvSpPr>
        <p:spPr>
          <a:xfrm>
            <a:off x="838200" y="365125"/>
            <a:ext cx="10515600" cy="1325563"/>
          </a:xfrm>
        </p:spPr>
        <p:txBody>
          <a:bodyPr>
            <a:normAutofit/>
          </a:bodyPr>
          <a:lstStyle/>
          <a:p>
            <a:pPr algn="ctr"/>
            <a:r>
              <a:rPr lang="en-US"/>
              <a:t>Collaborative Partnerships (Internal)</a:t>
            </a:r>
            <a:endParaRPr lang="en-US" dirty="0"/>
          </a:p>
        </p:txBody>
      </p:sp>
      <p:graphicFrame>
        <p:nvGraphicFramePr>
          <p:cNvPr id="5" name="Content Placeholder 2">
            <a:extLst>
              <a:ext uri="{FF2B5EF4-FFF2-40B4-BE49-F238E27FC236}">
                <a16:creationId xmlns:a16="http://schemas.microsoft.com/office/drawing/2014/main" id="{F7BE7511-9A57-07E2-74FF-51A2297E4BE5}"/>
              </a:ext>
            </a:extLst>
          </p:cNvPr>
          <p:cNvGraphicFramePr>
            <a:graphicFrameLocks noGrp="1"/>
          </p:cNvGraphicFramePr>
          <p:nvPr>
            <p:ph idx="1"/>
            <p:extLst>
              <p:ext uri="{D42A27DB-BD31-4B8C-83A1-F6EECF244321}">
                <p14:modId xmlns:p14="http://schemas.microsoft.com/office/powerpoint/2010/main" val="30129224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2694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BC8E1B-D967-49B6-EAF6-D46C80553C12}"/>
              </a:ext>
            </a:extLst>
          </p:cNvPr>
          <p:cNvPicPr>
            <a:picLocks noChangeAspect="1"/>
          </p:cNvPicPr>
          <p:nvPr/>
        </p:nvPicPr>
        <p:blipFill rotWithShape="1">
          <a:blip r:embed="rId2">
            <a:duotone>
              <a:schemeClr val="bg2">
                <a:shade val="45000"/>
                <a:satMod val="135000"/>
              </a:schemeClr>
              <a:prstClr val="white"/>
            </a:duotone>
          </a:blip>
          <a:srcRect t="9021" r="9085" b="142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09E60-4566-D6DA-726C-ADC655AE3B10}"/>
              </a:ext>
            </a:extLst>
          </p:cNvPr>
          <p:cNvSpPr>
            <a:spLocks noGrp="1"/>
          </p:cNvSpPr>
          <p:nvPr>
            <p:ph type="title"/>
          </p:nvPr>
        </p:nvSpPr>
        <p:spPr>
          <a:xfrm>
            <a:off x="838200" y="365125"/>
            <a:ext cx="10515600" cy="1325563"/>
          </a:xfrm>
        </p:spPr>
        <p:txBody>
          <a:bodyPr>
            <a:normAutofit/>
          </a:bodyPr>
          <a:lstStyle/>
          <a:p>
            <a:pPr algn="ctr"/>
            <a:r>
              <a:rPr lang="en-US"/>
              <a:t>Collaborative Partnerships (External)</a:t>
            </a:r>
            <a:endParaRPr lang="en-US" dirty="0"/>
          </a:p>
        </p:txBody>
      </p:sp>
      <p:graphicFrame>
        <p:nvGraphicFramePr>
          <p:cNvPr id="5" name="Content Placeholder 2">
            <a:extLst>
              <a:ext uri="{FF2B5EF4-FFF2-40B4-BE49-F238E27FC236}">
                <a16:creationId xmlns:a16="http://schemas.microsoft.com/office/drawing/2014/main" id="{163F2C9D-A635-211F-A657-BB4564DCCA5B}"/>
              </a:ext>
            </a:extLst>
          </p:cNvPr>
          <p:cNvGraphicFramePr>
            <a:graphicFrameLocks noGrp="1"/>
          </p:cNvGraphicFramePr>
          <p:nvPr>
            <p:ph idx="1"/>
            <p:extLst>
              <p:ext uri="{D42A27DB-BD31-4B8C-83A1-F6EECF244321}">
                <p14:modId xmlns:p14="http://schemas.microsoft.com/office/powerpoint/2010/main" val="27570650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6320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plain white staircase on a white wall">
            <a:extLst>
              <a:ext uri="{FF2B5EF4-FFF2-40B4-BE49-F238E27FC236}">
                <a16:creationId xmlns:a16="http://schemas.microsoft.com/office/drawing/2014/main" id="{F9DBA52E-73BB-250E-E9E8-5C8FEEDAA1B7}"/>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355245-45D3-577B-B818-A0D9D2DB21CD}"/>
              </a:ext>
            </a:extLst>
          </p:cNvPr>
          <p:cNvSpPr>
            <a:spLocks noGrp="1"/>
          </p:cNvSpPr>
          <p:nvPr>
            <p:ph type="title"/>
          </p:nvPr>
        </p:nvSpPr>
        <p:spPr>
          <a:xfrm>
            <a:off x="228361" y="5549845"/>
            <a:ext cx="8989496" cy="1010100"/>
          </a:xfrm>
        </p:spPr>
        <p:txBody>
          <a:bodyPr vert="horz" lIns="91440" tIns="45720" rIns="91440" bIns="45720" rtlCol="0" anchor="b">
            <a:normAutofit fontScale="90000"/>
          </a:bodyPr>
          <a:lstStyle/>
          <a:p>
            <a:br>
              <a:rPr lang="en-US" dirty="0">
                <a:solidFill>
                  <a:schemeClr val="bg1"/>
                </a:solidFill>
              </a:rPr>
            </a:br>
            <a:r>
              <a:rPr lang="en-US" dirty="0">
                <a:solidFill>
                  <a:schemeClr val="bg1"/>
                </a:solidFill>
              </a:rPr>
              <a:t>Steps for Successful HSI Grant Writing</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66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31"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5" name="Freeform: Shape 34">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D06E153-E494-7E27-07A5-243D2565D1A4}"/>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cs typeface="Calibri Light"/>
              </a:rPr>
              <a:t>Putting the pieces together...</a:t>
            </a:r>
            <a:endParaRPr lang="en-US" sz="4800">
              <a:solidFill>
                <a:schemeClr val="bg1"/>
              </a:solidFill>
            </a:endParaRPr>
          </a:p>
        </p:txBody>
      </p:sp>
      <p:graphicFrame>
        <p:nvGraphicFramePr>
          <p:cNvPr id="21" name="Content Placeholder 2">
            <a:extLst>
              <a:ext uri="{FF2B5EF4-FFF2-40B4-BE49-F238E27FC236}">
                <a16:creationId xmlns:a16="http://schemas.microsoft.com/office/drawing/2014/main" id="{237F496E-B97B-2128-DB11-97DDDE16BEF2}"/>
              </a:ext>
            </a:extLst>
          </p:cNvPr>
          <p:cNvGraphicFramePr>
            <a:graphicFrameLocks noGrp="1"/>
          </p:cNvGraphicFramePr>
          <p:nvPr>
            <p:ph idx="1"/>
            <p:extLst>
              <p:ext uri="{D42A27DB-BD31-4B8C-83A1-F6EECF244321}">
                <p14:modId xmlns:p14="http://schemas.microsoft.com/office/powerpoint/2010/main" val="129988380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6579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A96D7-E104-4A93-C03F-00D00A97EF70}"/>
              </a:ext>
            </a:extLst>
          </p:cNvPr>
          <p:cNvSpPr>
            <a:spLocks noGrp="1"/>
          </p:cNvSpPr>
          <p:nvPr>
            <p:ph type="title"/>
          </p:nvPr>
        </p:nvSpPr>
        <p:spPr>
          <a:xfrm>
            <a:off x="841248" y="256032"/>
            <a:ext cx="10506456" cy="1014984"/>
          </a:xfrm>
        </p:spPr>
        <p:txBody>
          <a:bodyPr anchor="b">
            <a:normAutofit/>
          </a:bodyPr>
          <a:lstStyle/>
          <a:p>
            <a:r>
              <a:rPr lang="en-US" dirty="0">
                <a:cs typeface="Calibri Light"/>
              </a:rPr>
              <a:t>Considerations</a:t>
            </a:r>
            <a:endParaRPr lang="en-US" dirty="0"/>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4" name="Content Placeholder 2">
            <a:extLst>
              <a:ext uri="{FF2B5EF4-FFF2-40B4-BE49-F238E27FC236}">
                <a16:creationId xmlns:a16="http://schemas.microsoft.com/office/drawing/2014/main" id="{7AB55556-BEDC-F513-EC45-B4F9E15A1526}"/>
              </a:ext>
            </a:extLst>
          </p:cNvPr>
          <p:cNvGraphicFramePr>
            <a:graphicFrameLocks noGrp="1"/>
          </p:cNvGraphicFramePr>
          <p:nvPr>
            <p:ph idx="1"/>
            <p:extLst>
              <p:ext uri="{D42A27DB-BD31-4B8C-83A1-F6EECF244321}">
                <p14:modId xmlns:p14="http://schemas.microsoft.com/office/powerpoint/2010/main" val="291655147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4747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6740BE-167B-E555-7C42-AC88A3955715}"/>
              </a:ext>
            </a:extLst>
          </p:cNvPr>
          <p:cNvSpPr>
            <a:spLocks noGrp="1"/>
          </p:cNvSpPr>
          <p:nvPr>
            <p:ph type="title"/>
          </p:nvPr>
        </p:nvSpPr>
        <p:spPr>
          <a:xfrm>
            <a:off x="643468" y="643467"/>
            <a:ext cx="5001584" cy="4567137"/>
          </a:xfrm>
        </p:spPr>
        <p:txBody>
          <a:bodyPr vert="horz" lIns="91440" tIns="45720" rIns="91440" bIns="45720" rtlCol="0" anchor="b">
            <a:normAutofit/>
          </a:bodyPr>
          <a:lstStyle/>
          <a:p>
            <a:r>
              <a:rPr lang="en-US" dirty="0"/>
              <a:t>Other HSI/MSI Grant Opportunities to watch for...</a:t>
            </a:r>
          </a:p>
        </p:txBody>
      </p:sp>
      <p:pic>
        <p:nvPicPr>
          <p:cNvPr id="5" name="Picture 4" descr="Magnifying glass on clear background">
            <a:extLst>
              <a:ext uri="{FF2B5EF4-FFF2-40B4-BE49-F238E27FC236}">
                <a16:creationId xmlns:a16="http://schemas.microsoft.com/office/drawing/2014/main" id="{FEEAD7F3-425B-817E-D52A-1346E9D0451B}"/>
              </a:ext>
            </a:extLst>
          </p:cNvPr>
          <p:cNvPicPr>
            <a:picLocks noChangeAspect="1"/>
          </p:cNvPicPr>
          <p:nvPr/>
        </p:nvPicPr>
        <p:blipFill rotWithShape="1">
          <a:blip r:embed="rId2"/>
          <a:srcRect l="22529" r="1943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4381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B92656-646C-6263-4BD5-ED8B554CCABF}"/>
              </a:ext>
            </a:extLst>
          </p:cNvPr>
          <p:cNvSpPr>
            <a:spLocks noGrp="1"/>
          </p:cNvSpPr>
          <p:nvPr>
            <p:ph type="title"/>
          </p:nvPr>
        </p:nvSpPr>
        <p:spPr>
          <a:xfrm>
            <a:off x="640080" y="325369"/>
            <a:ext cx="4368602" cy="1956841"/>
          </a:xfrm>
        </p:spPr>
        <p:txBody>
          <a:bodyPr anchor="b">
            <a:normAutofit/>
          </a:bodyPr>
          <a:lstStyle/>
          <a:p>
            <a:r>
              <a:rPr lang="en-US" sz="5400">
                <a:cs typeface="Calibri Light"/>
              </a:rPr>
              <a:t>Grant Opportunities</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1B9288-BBBB-1BC1-8A2C-BDB2EBBB5B6A}"/>
              </a:ext>
            </a:extLst>
          </p:cNvPr>
          <p:cNvSpPr>
            <a:spLocks noGrp="1"/>
          </p:cNvSpPr>
          <p:nvPr>
            <p:ph idx="1"/>
          </p:nvPr>
        </p:nvSpPr>
        <p:spPr>
          <a:xfrm>
            <a:off x="640080" y="2872899"/>
            <a:ext cx="4243589" cy="3320668"/>
          </a:xfrm>
        </p:spPr>
        <p:txBody>
          <a:bodyPr vert="horz" lIns="91440" tIns="45720" rIns="91440" bIns="45720" rtlCol="0" anchor="t">
            <a:normAutofit fontScale="92500" lnSpcReduction="20000"/>
          </a:bodyPr>
          <a:lstStyle/>
          <a:p>
            <a:r>
              <a:rPr lang="en-US" sz="2200" dirty="0">
                <a:cs typeface="Calibri"/>
              </a:rPr>
              <a:t>National Science Foundation</a:t>
            </a:r>
          </a:p>
          <a:p>
            <a:r>
              <a:rPr lang="en-US" sz="2200" dirty="0">
                <a:cs typeface="Calibri"/>
              </a:rPr>
              <a:t>National Institutes of Science</a:t>
            </a:r>
          </a:p>
          <a:p>
            <a:r>
              <a:rPr lang="en-US" sz="2200" dirty="0">
                <a:cs typeface="Calibri"/>
              </a:rPr>
              <a:t>Department of Agriculture</a:t>
            </a:r>
          </a:p>
          <a:p>
            <a:r>
              <a:rPr lang="en-US" sz="2200" dirty="0">
                <a:cs typeface="Calibri"/>
              </a:rPr>
              <a:t>Department of Defense</a:t>
            </a:r>
          </a:p>
          <a:p>
            <a:r>
              <a:rPr lang="en-US" sz="2200" dirty="0">
                <a:cs typeface="Calibri"/>
              </a:rPr>
              <a:t>Department of Health and Human Services</a:t>
            </a:r>
          </a:p>
          <a:p>
            <a:r>
              <a:rPr lang="en-US" sz="2200" dirty="0">
                <a:cs typeface="Calibri"/>
              </a:rPr>
              <a:t>Department of Homeland Security</a:t>
            </a:r>
          </a:p>
          <a:p>
            <a:r>
              <a:rPr lang="en-US" sz="2200" dirty="0">
                <a:cs typeface="Calibri"/>
              </a:rPr>
              <a:t>Department of Justice</a:t>
            </a:r>
          </a:p>
          <a:p>
            <a:r>
              <a:rPr lang="en-US" sz="2200" dirty="0">
                <a:cs typeface="Calibri"/>
              </a:rPr>
              <a:t>Department of Energy</a:t>
            </a:r>
          </a:p>
          <a:p>
            <a:r>
              <a:rPr lang="en-US" sz="2200" dirty="0">
                <a:cs typeface="Calibri"/>
              </a:rPr>
              <a:t>Department of Transportation</a:t>
            </a:r>
          </a:p>
          <a:p>
            <a:pPr marL="0" indent="0">
              <a:buNone/>
            </a:pPr>
            <a:endParaRPr lang="en-US" sz="2200">
              <a:cs typeface="Calibri"/>
            </a:endParaRPr>
          </a:p>
        </p:txBody>
      </p:sp>
      <p:pic>
        <p:nvPicPr>
          <p:cNvPr id="13" name="Picture 12" descr="Front steps and columns of a majestic city building">
            <a:extLst>
              <a:ext uri="{FF2B5EF4-FFF2-40B4-BE49-F238E27FC236}">
                <a16:creationId xmlns:a16="http://schemas.microsoft.com/office/drawing/2014/main" id="{E1222715-2BAE-5881-97E2-4FDB9E6AF8D8}"/>
              </a:ext>
            </a:extLst>
          </p:cNvPr>
          <p:cNvPicPr>
            <a:picLocks noChangeAspect="1"/>
          </p:cNvPicPr>
          <p:nvPr/>
        </p:nvPicPr>
        <p:blipFill rotWithShape="1">
          <a:blip r:embed="rId2"/>
          <a:srcRect l="22617" r="10528"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0938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6BA4B7-796A-64CA-9C0F-42C4A3800ECE}"/>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Objectives</a:t>
            </a:r>
          </a:p>
        </p:txBody>
      </p:sp>
      <p:graphicFrame>
        <p:nvGraphicFramePr>
          <p:cNvPr id="5" name="Content Placeholder 2">
            <a:extLst>
              <a:ext uri="{FF2B5EF4-FFF2-40B4-BE49-F238E27FC236}">
                <a16:creationId xmlns:a16="http://schemas.microsoft.com/office/drawing/2014/main" id="{17D23471-9804-A413-33E0-C9492CD5F317}"/>
              </a:ext>
            </a:extLst>
          </p:cNvPr>
          <p:cNvGraphicFramePr>
            <a:graphicFrameLocks noGrp="1"/>
          </p:cNvGraphicFramePr>
          <p:nvPr>
            <p:ph idx="1"/>
            <p:extLst>
              <p:ext uri="{D42A27DB-BD31-4B8C-83A1-F6EECF244321}">
                <p14:modId xmlns:p14="http://schemas.microsoft.com/office/powerpoint/2010/main" val="96580099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882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BD76F3-1333-E122-4324-46A2CC786474}"/>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cs typeface="Calibri Light"/>
              </a:rPr>
              <a:t>Servingness beyond the grant writing</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DC702122-E2A3-8A1E-1EB5-C80479BAFB05}"/>
              </a:ext>
            </a:extLst>
          </p:cNvPr>
          <p:cNvGraphicFramePr>
            <a:graphicFrameLocks noGrp="1"/>
          </p:cNvGraphicFramePr>
          <p:nvPr>
            <p:ph idx="1"/>
            <p:extLst>
              <p:ext uri="{D42A27DB-BD31-4B8C-83A1-F6EECF244321}">
                <p14:modId xmlns:p14="http://schemas.microsoft.com/office/powerpoint/2010/main" val="81067183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2148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s in a line and one question mark is lit">
            <a:extLst>
              <a:ext uri="{FF2B5EF4-FFF2-40B4-BE49-F238E27FC236}">
                <a16:creationId xmlns:a16="http://schemas.microsoft.com/office/drawing/2014/main" id="{17CE1E65-1CCE-910C-C7AE-30D3BA59A247}"/>
              </a:ext>
            </a:extLst>
          </p:cNvPr>
          <p:cNvPicPr>
            <a:picLocks noChangeAspect="1"/>
          </p:cNvPicPr>
          <p:nvPr/>
        </p:nvPicPr>
        <p:blipFill rotWithShape="1">
          <a:blip r:embed="rId2"/>
          <a:srcRect t="827" r="-2" b="14776"/>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04859-CFCB-9DC9-6F4C-55FE4AB0002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Closing Remarks and Questions</a:t>
            </a:r>
          </a:p>
        </p:txBody>
      </p:sp>
    </p:spTree>
    <p:extLst>
      <p:ext uri="{BB962C8B-B14F-4D97-AF65-F5344CB8AC3E}">
        <p14:creationId xmlns:p14="http://schemas.microsoft.com/office/powerpoint/2010/main" val="104887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FE2ED-0B46-4D99-3ED3-BC2E6A1CACA7}"/>
              </a:ext>
            </a:extLst>
          </p:cNvPr>
          <p:cNvSpPr>
            <a:spLocks noGrp="1"/>
          </p:cNvSpPr>
          <p:nvPr>
            <p:ph type="title"/>
          </p:nvPr>
        </p:nvSpPr>
        <p:spPr>
          <a:xfrm>
            <a:off x="836363" y="4071597"/>
            <a:ext cx="10515600" cy="1286544"/>
          </a:xfrm>
          <a:noFill/>
        </p:spPr>
        <p:txBody>
          <a:bodyPr vert="horz" lIns="91440" tIns="45720" rIns="91440" bIns="45720" rtlCol="0" anchor="b">
            <a:normAutofit/>
          </a:bodyPr>
          <a:lstStyle/>
          <a:p>
            <a:pPr algn="ctr"/>
            <a:r>
              <a:rPr lang="en-US" sz="5200"/>
              <a:t>Activity</a:t>
            </a:r>
          </a:p>
        </p:txBody>
      </p:sp>
      <p:pic>
        <p:nvPicPr>
          <p:cNvPr id="12" name="Picture 11" descr="A book on a table&#10;&#10;Description automatically generated">
            <a:extLst>
              <a:ext uri="{FF2B5EF4-FFF2-40B4-BE49-F238E27FC236}">
                <a16:creationId xmlns:a16="http://schemas.microsoft.com/office/drawing/2014/main" id="{0C8369D0-3125-60B2-514C-0169F25FDEDA}"/>
              </a:ext>
            </a:extLst>
          </p:cNvPr>
          <p:cNvPicPr>
            <a:picLocks noChangeAspect="1"/>
          </p:cNvPicPr>
          <p:nvPr/>
        </p:nvPicPr>
        <p:blipFill rotWithShape="1">
          <a:blip r:embed="rId3"/>
          <a:srcRect t="33525" b="5543"/>
          <a:stretch/>
        </p:blipFill>
        <p:spPr>
          <a:xfrm>
            <a:off x="20" y="2"/>
            <a:ext cx="12191979" cy="3900104"/>
          </a:xfrm>
          <a:prstGeom prst="rect">
            <a:avLst/>
          </a:prstGeom>
        </p:spPr>
      </p:pic>
    </p:spTree>
    <p:extLst>
      <p:ext uri="{BB962C8B-B14F-4D97-AF65-F5344CB8AC3E}">
        <p14:creationId xmlns:p14="http://schemas.microsoft.com/office/powerpoint/2010/main" val="325667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74A0B92F-ADA3-1FE7-DFE2-CD9ED65D6AFD}"/>
              </a:ext>
            </a:extLst>
          </p:cNvPr>
          <p:cNvSpPr>
            <a:spLocks noGrp="1"/>
          </p:cNvSpPr>
          <p:nvPr>
            <p:ph idx="1"/>
          </p:nvPr>
        </p:nvSpPr>
        <p:spPr>
          <a:xfrm>
            <a:off x="1210006" y="891713"/>
            <a:ext cx="9787178" cy="5160790"/>
          </a:xfrm>
        </p:spPr>
        <p:txBody>
          <a:bodyPr anchor="ctr">
            <a:normAutofit/>
          </a:bodyPr>
          <a:lstStyle/>
          <a:p>
            <a:pPr marL="0" indent="0">
              <a:buNone/>
            </a:pPr>
            <a:r>
              <a:rPr lang="en-US" sz="3600" b="1" i="0" err="1">
                <a:solidFill>
                  <a:schemeClr val="bg1"/>
                </a:solidFill>
                <a:effectLst/>
                <a:latin typeface="Open Sans"/>
                <a:ea typeface="Open Sans"/>
                <a:cs typeface="Open Sans"/>
              </a:rPr>
              <a:t>Servingness</a:t>
            </a:r>
            <a:r>
              <a:rPr lang="en-US" sz="3600" b="1" i="0" dirty="0">
                <a:solidFill>
                  <a:schemeClr val="bg1"/>
                </a:solidFill>
                <a:effectLst/>
                <a:latin typeface="Open Sans"/>
                <a:ea typeface="Open Sans"/>
                <a:cs typeface="Open Sans"/>
              </a:rPr>
              <a:t> is a concept that Garcia, Núñez, and Sansone (2019) argue is a multidimensional and conceptual way to understand what it means to move from simply </a:t>
            </a:r>
            <a:r>
              <a:rPr lang="en-US" sz="3600" b="1" i="1" dirty="0">
                <a:solidFill>
                  <a:schemeClr val="bg1"/>
                </a:solidFill>
                <a:effectLst/>
                <a:latin typeface="Open Sans"/>
                <a:ea typeface="Open Sans"/>
                <a:cs typeface="Open Sans"/>
              </a:rPr>
              <a:t>enrolling</a:t>
            </a:r>
            <a:r>
              <a:rPr lang="en-US" sz="3600" b="1" i="0" dirty="0">
                <a:solidFill>
                  <a:schemeClr val="bg1"/>
                </a:solidFill>
                <a:effectLst/>
                <a:latin typeface="Open Sans"/>
                <a:ea typeface="Open Sans"/>
                <a:cs typeface="Open Sans"/>
              </a:rPr>
              <a:t> Latinx students to actually </a:t>
            </a:r>
            <a:r>
              <a:rPr lang="en-US" sz="3600" b="1" i="1" dirty="0">
                <a:solidFill>
                  <a:schemeClr val="bg1"/>
                </a:solidFill>
                <a:effectLst/>
                <a:latin typeface="Open Sans"/>
                <a:ea typeface="Open Sans"/>
                <a:cs typeface="Open Sans"/>
              </a:rPr>
              <a:t>serving</a:t>
            </a:r>
            <a:r>
              <a:rPr lang="en-US" sz="3600" b="1" i="0" dirty="0">
                <a:solidFill>
                  <a:schemeClr val="bg1"/>
                </a:solidFill>
                <a:effectLst/>
                <a:latin typeface="Open Sans"/>
                <a:ea typeface="Open Sans"/>
                <a:cs typeface="Open Sans"/>
              </a:rPr>
              <a:t> them.</a:t>
            </a:r>
            <a:endParaRPr lang="en-US" dirty="0">
              <a:solidFill>
                <a:schemeClr val="bg1"/>
              </a:solidFill>
              <a:latin typeface="Open Sans"/>
              <a:ea typeface="Open Sans"/>
              <a:cs typeface="Open Sans"/>
            </a:endParaRPr>
          </a:p>
        </p:txBody>
      </p:sp>
    </p:spTree>
    <p:extLst>
      <p:ext uri="{BB962C8B-B14F-4D97-AF65-F5344CB8AC3E}">
        <p14:creationId xmlns:p14="http://schemas.microsoft.com/office/powerpoint/2010/main" val="310108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ward a Multidimensional Conceptual Framework for Understanding “ Servingness” in Hispanic-Serving Institutions: A Synthesis of the Research  | Semantic Scholar">
            <a:extLst>
              <a:ext uri="{FF2B5EF4-FFF2-40B4-BE49-F238E27FC236}">
                <a16:creationId xmlns:a16="http://schemas.microsoft.com/office/drawing/2014/main" id="{734DDD57-4FF1-9E0D-0C59-607CCCA71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888" y="1167384"/>
            <a:ext cx="9412223" cy="452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11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986F46CC-A068-430F-79EA-D606D2D3C0EA}"/>
              </a:ext>
            </a:extLst>
          </p:cNvPr>
          <p:cNvPicPr>
            <a:picLocks noChangeAspect="1"/>
          </p:cNvPicPr>
          <p:nvPr/>
        </p:nvPicPr>
        <p:blipFill rotWithShape="1">
          <a:blip r:embed="rId3"/>
          <a:srcRect r="-2" b="1560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42526-ED88-5392-DB67-2F9841C1E8F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What does this mean?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61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50744F-779B-1FC5-3E95-1B61B7C867B7}"/>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HSI Insight</a:t>
            </a:r>
          </a:p>
        </p:txBody>
      </p:sp>
      <p:graphicFrame>
        <p:nvGraphicFramePr>
          <p:cNvPr id="5" name="Content Placeholder 2">
            <a:extLst>
              <a:ext uri="{FF2B5EF4-FFF2-40B4-BE49-F238E27FC236}">
                <a16:creationId xmlns:a16="http://schemas.microsoft.com/office/drawing/2014/main" id="{A25D8EEE-6C77-48AB-38EA-20D2DBAEA3FB}"/>
              </a:ext>
            </a:extLst>
          </p:cNvPr>
          <p:cNvGraphicFramePr>
            <a:graphicFrameLocks noGrp="1"/>
          </p:cNvGraphicFramePr>
          <p:nvPr>
            <p:ph idx="1"/>
            <p:extLst>
              <p:ext uri="{D42A27DB-BD31-4B8C-83A1-F6EECF244321}">
                <p14:modId xmlns:p14="http://schemas.microsoft.com/office/powerpoint/2010/main" val="227693263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9042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9"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3"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2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456E6BC-0F20-33DA-756B-178DE764C951}"/>
              </a:ext>
            </a:extLst>
          </p:cNvPr>
          <p:cNvSpPr>
            <a:spLocks noGrp="1"/>
          </p:cNvSpPr>
          <p:nvPr>
            <p:ph type="title"/>
          </p:nvPr>
        </p:nvSpPr>
        <p:spPr>
          <a:xfrm>
            <a:off x="1014984" y="891712"/>
            <a:ext cx="5309616" cy="5160789"/>
          </a:xfrm>
        </p:spPr>
        <p:txBody>
          <a:bodyPr anchor="ctr">
            <a:normAutofit/>
          </a:bodyPr>
          <a:lstStyle/>
          <a:p>
            <a:pPr algn="ctr" fontAlgn="base"/>
            <a:r>
              <a:rPr lang="en-US" sz="3200" b="1" i="0" dirty="0">
                <a:solidFill>
                  <a:schemeClr val="bg1"/>
                </a:solidFill>
                <a:effectLst/>
                <a:latin typeface="inherit"/>
              </a:rPr>
              <a:t>U.S. Department of Education Hispanic-Serving Institutions Grant Programs</a:t>
            </a:r>
            <a:br>
              <a:rPr lang="en-US" sz="4800" dirty="0"/>
            </a:br>
            <a:endParaRPr lang="en-US" sz="4800">
              <a:solidFill>
                <a:schemeClr val="bg1"/>
              </a:solidFill>
              <a:cs typeface="Calibri Light" panose="020F0302020204030204"/>
            </a:endParaRPr>
          </a:p>
        </p:txBody>
      </p:sp>
      <p:sp>
        <p:nvSpPr>
          <p:cNvPr id="3" name="Content Placeholder 2">
            <a:extLst>
              <a:ext uri="{FF2B5EF4-FFF2-40B4-BE49-F238E27FC236}">
                <a16:creationId xmlns:a16="http://schemas.microsoft.com/office/drawing/2014/main" id="{87D50F21-1C21-39C8-9F6C-EEF96860B11F}"/>
              </a:ext>
            </a:extLst>
          </p:cNvPr>
          <p:cNvSpPr>
            <a:spLocks noGrp="1"/>
          </p:cNvSpPr>
          <p:nvPr>
            <p:ph idx="1"/>
          </p:nvPr>
        </p:nvSpPr>
        <p:spPr>
          <a:xfrm>
            <a:off x="6412302" y="891713"/>
            <a:ext cx="4584882" cy="5160790"/>
          </a:xfrm>
        </p:spPr>
        <p:txBody>
          <a:bodyPr vert="horz" lIns="91440" tIns="45720" rIns="91440" bIns="45720" rtlCol="0" anchor="ctr">
            <a:normAutofit/>
          </a:bodyPr>
          <a:lstStyle/>
          <a:p>
            <a:pPr marL="0" indent="0">
              <a:buNone/>
            </a:pPr>
            <a:r>
              <a:rPr lang="en-US" sz="3200" b="0" i="0" dirty="0">
                <a:solidFill>
                  <a:schemeClr val="bg1"/>
                </a:solidFill>
                <a:effectLst/>
                <a:latin typeface="Open Sans"/>
                <a:ea typeface="Open Sans"/>
                <a:cs typeface="Open Sans"/>
              </a:rPr>
              <a:t>The U.S. Department of Education offers 3 discretionary grants to support Hispanic-Serving Institutions. The U.S. Department of Education’s Hispanic-Serving Institutions Division manages these grant programs.</a:t>
            </a:r>
            <a:endParaRPr lang="en-US" sz="3200" dirty="0">
              <a:solidFill>
                <a:schemeClr val="bg1"/>
              </a:solidFill>
              <a:latin typeface="Open Sans"/>
              <a:ea typeface="Open Sans"/>
              <a:cs typeface="Open Sans"/>
            </a:endParaRPr>
          </a:p>
        </p:txBody>
      </p:sp>
    </p:spTree>
    <p:extLst>
      <p:ext uri="{BB962C8B-B14F-4D97-AF65-F5344CB8AC3E}">
        <p14:creationId xmlns:p14="http://schemas.microsoft.com/office/powerpoint/2010/main" val="163600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ronicleVTI">
  <a:themeElements>
    <a:clrScheme name="AnalogousFromRegularSeedRightStep">
      <a:dk1>
        <a:srgbClr val="000000"/>
      </a:dk1>
      <a:lt1>
        <a:srgbClr val="FFFFFF"/>
      </a:lt1>
      <a:dk2>
        <a:srgbClr val="311C20"/>
      </a:dk2>
      <a:lt2>
        <a:srgbClr val="F2F0F3"/>
      </a:lt2>
      <a:accent1>
        <a:srgbClr val="48B520"/>
      </a:accent1>
      <a:accent2>
        <a:srgbClr val="14B92D"/>
      </a:accent2>
      <a:accent3>
        <a:srgbClr val="20B575"/>
      </a:accent3>
      <a:accent4>
        <a:srgbClr val="13B3B0"/>
      </a:accent4>
      <a:accent5>
        <a:srgbClr val="299BE7"/>
      </a:accent5>
      <a:accent6>
        <a:srgbClr val="193CD5"/>
      </a:accent6>
      <a:hlink>
        <a:srgbClr val="9D3FBF"/>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1088</Words>
  <Application>Microsoft Macintosh PowerPoint</Application>
  <PresentationFormat>Widescreen</PresentationFormat>
  <Paragraphs>168</Paragraphs>
  <Slides>31</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Calisto MT</vt:lpstr>
      <vt:lpstr>inherit</vt:lpstr>
      <vt:lpstr>Open Sans</vt:lpstr>
      <vt:lpstr>Univers Condensed</vt:lpstr>
      <vt:lpstr>Office Theme</vt:lpstr>
      <vt:lpstr>ChronicleVTI</vt:lpstr>
      <vt:lpstr>Centering Servingness in Research Development  LSC 241 4:00-5:00pm</vt:lpstr>
      <vt:lpstr>Centering Servingness in Research Development</vt:lpstr>
      <vt:lpstr>Objectives</vt:lpstr>
      <vt:lpstr>Activity</vt:lpstr>
      <vt:lpstr>PowerPoint Presentation</vt:lpstr>
      <vt:lpstr>PowerPoint Presentation</vt:lpstr>
      <vt:lpstr>What does this mean?</vt:lpstr>
      <vt:lpstr>HSI Insight</vt:lpstr>
      <vt:lpstr>U.S. Department of Education Hispanic-Serving Institutions Grant Programs </vt:lpstr>
      <vt:lpstr>Types of HSI Grants</vt:lpstr>
      <vt:lpstr>PowerPoint Presentation</vt:lpstr>
      <vt:lpstr>PowerPoint Presentation</vt:lpstr>
      <vt:lpstr>Why Servingness Matters at HSIs</vt:lpstr>
      <vt:lpstr>Through the Lens of…</vt:lpstr>
      <vt:lpstr>PowerPoint Presentation</vt:lpstr>
      <vt:lpstr>Through the lens of…</vt:lpstr>
      <vt:lpstr>Remember Service when Writing</vt:lpstr>
      <vt:lpstr>PowerPoint Presentation</vt:lpstr>
      <vt:lpstr>Aligning the Research Priorities</vt:lpstr>
      <vt:lpstr>Challenges &amp; Things to Consider</vt:lpstr>
      <vt:lpstr>Solutions</vt:lpstr>
      <vt:lpstr>Resources &amp; Support</vt:lpstr>
      <vt:lpstr>Collaborative Partnerships (Internal)</vt:lpstr>
      <vt:lpstr>Collaborative Partnerships (External)</vt:lpstr>
      <vt:lpstr> Steps for Successful HSI Grant Writing</vt:lpstr>
      <vt:lpstr>Putting the pieces together...</vt:lpstr>
      <vt:lpstr>Considerations</vt:lpstr>
      <vt:lpstr>Other HSI/MSI Grant Opportunities to watch for...</vt:lpstr>
      <vt:lpstr>Grant Opportunities</vt:lpstr>
      <vt:lpstr>Servingness beyond the grant writing</vt:lpstr>
      <vt:lpstr>Closing Remarks and Questions</vt:lpstr>
    </vt:vector>
  </TitlesOfParts>
  <Company>Sam Houston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Centering Servingness in Research Development</dc:title>
  <dc:creator>Berry, Jalon</dc:creator>
  <cp:lastModifiedBy>Thomas, Jonathan</cp:lastModifiedBy>
  <cp:revision>281</cp:revision>
  <dcterms:created xsi:type="dcterms:W3CDTF">2023-09-19T13:31:39Z</dcterms:created>
  <dcterms:modified xsi:type="dcterms:W3CDTF">2023-09-21T19:30:41Z</dcterms:modified>
</cp:coreProperties>
</file>